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9" r:id="rId4"/>
    <p:sldId id="282" r:id="rId5"/>
    <p:sldId id="281" r:id="rId6"/>
    <p:sldId id="283" r:id="rId7"/>
    <p:sldId id="258" r:id="rId8"/>
    <p:sldId id="266" r:id="rId9"/>
    <p:sldId id="297" r:id="rId10"/>
    <p:sldId id="292" r:id="rId11"/>
    <p:sldId id="261" r:id="rId12"/>
    <p:sldId id="288" r:id="rId13"/>
    <p:sldId id="263" r:id="rId14"/>
    <p:sldId id="296" r:id="rId15"/>
    <p:sldId id="260" r:id="rId16"/>
    <p:sldId id="264" r:id="rId17"/>
    <p:sldId id="274" r:id="rId18"/>
    <p:sldId id="290" r:id="rId19"/>
    <p:sldId id="291" r:id="rId20"/>
    <p:sldId id="276" r:id="rId21"/>
    <p:sldId id="275" r:id="rId22"/>
    <p:sldId id="294" r:id="rId23"/>
    <p:sldId id="265" r:id="rId24"/>
    <p:sldId id="269" r:id="rId25"/>
    <p:sldId id="271" r:id="rId26"/>
    <p:sldId id="272" r:id="rId27"/>
    <p:sldId id="273" r:id="rId28"/>
    <p:sldId id="270" r:id="rId29"/>
    <p:sldId id="289" r:id="rId30"/>
    <p:sldId id="26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4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38FAEC-87D6-4C30-94FD-B99BB547735F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DD6B321-C29E-4CA3-8BCC-78BA57104CE1}">
      <dgm:prSet/>
      <dgm:spPr/>
      <dgm:t>
        <a:bodyPr/>
        <a:lstStyle/>
        <a:p>
          <a:r>
            <a:rPr lang="fr-FR"/>
            <a:t>Le nutriscore est basé sur le volontariat</a:t>
          </a:r>
          <a:endParaRPr lang="en-US"/>
        </a:p>
      </dgm:t>
    </dgm:pt>
    <dgm:pt modelId="{B10CDBAA-388D-4157-B641-62218DDF0B5B}" type="parTrans" cxnId="{FBE7B050-531F-41DF-9B63-AD3970589B09}">
      <dgm:prSet/>
      <dgm:spPr/>
      <dgm:t>
        <a:bodyPr/>
        <a:lstStyle/>
        <a:p>
          <a:endParaRPr lang="en-US"/>
        </a:p>
      </dgm:t>
    </dgm:pt>
    <dgm:pt modelId="{F4EE2D33-484A-4E71-8FE2-F5CB45B86AEE}" type="sibTrans" cxnId="{FBE7B050-531F-41DF-9B63-AD3970589B09}">
      <dgm:prSet/>
      <dgm:spPr/>
      <dgm:t>
        <a:bodyPr/>
        <a:lstStyle/>
        <a:p>
          <a:endParaRPr lang="en-US"/>
        </a:p>
      </dgm:t>
    </dgm:pt>
    <dgm:pt modelId="{85125D7E-84EA-4902-B3DD-AF8D29B6E4D9}">
      <dgm:prSet/>
      <dgm:spPr/>
      <dgm:t>
        <a:bodyPr/>
        <a:lstStyle/>
        <a:p>
          <a:r>
            <a:rPr lang="fr-FR"/>
            <a:t>Le nutriscore est difficile à calculer</a:t>
          </a:r>
          <a:endParaRPr lang="en-US"/>
        </a:p>
      </dgm:t>
    </dgm:pt>
    <dgm:pt modelId="{CAD008FB-25A9-4115-B16A-257FA7C02E86}" type="parTrans" cxnId="{BBD61A24-5BF4-4245-9355-321CCBD5D8BA}">
      <dgm:prSet/>
      <dgm:spPr/>
      <dgm:t>
        <a:bodyPr/>
        <a:lstStyle/>
        <a:p>
          <a:endParaRPr lang="en-US"/>
        </a:p>
      </dgm:t>
    </dgm:pt>
    <dgm:pt modelId="{356252DD-0ED7-4324-8DFC-F6C077F46233}" type="sibTrans" cxnId="{BBD61A24-5BF4-4245-9355-321CCBD5D8BA}">
      <dgm:prSet/>
      <dgm:spPr/>
      <dgm:t>
        <a:bodyPr/>
        <a:lstStyle/>
        <a:p>
          <a:endParaRPr lang="en-US"/>
        </a:p>
      </dgm:t>
    </dgm:pt>
    <dgm:pt modelId="{ABDAE2E0-11EB-2643-BFF6-8DB9ADB3DE84}" type="pres">
      <dgm:prSet presAssocID="{B238FAEC-87D6-4C30-94FD-B99BB547735F}" presName="diagram" presStyleCnt="0">
        <dgm:presLayoutVars>
          <dgm:dir/>
          <dgm:resizeHandles val="exact"/>
        </dgm:presLayoutVars>
      </dgm:prSet>
      <dgm:spPr/>
    </dgm:pt>
    <dgm:pt modelId="{84599F45-F0AB-B141-8189-691DA6767A17}" type="pres">
      <dgm:prSet presAssocID="{0DD6B321-C29E-4CA3-8BCC-78BA57104CE1}" presName="node" presStyleLbl="node1" presStyleIdx="0" presStyleCnt="2">
        <dgm:presLayoutVars>
          <dgm:bulletEnabled val="1"/>
        </dgm:presLayoutVars>
      </dgm:prSet>
      <dgm:spPr/>
    </dgm:pt>
    <dgm:pt modelId="{925E6F2F-A16E-0A44-B440-00D18B25A6A2}" type="pres">
      <dgm:prSet presAssocID="{F4EE2D33-484A-4E71-8FE2-F5CB45B86AEE}" presName="sibTrans" presStyleCnt="0"/>
      <dgm:spPr/>
    </dgm:pt>
    <dgm:pt modelId="{DE4077AB-8F59-824F-AAA1-200F32E3AD5F}" type="pres">
      <dgm:prSet presAssocID="{85125D7E-84EA-4902-B3DD-AF8D29B6E4D9}" presName="node" presStyleLbl="node1" presStyleIdx="1" presStyleCnt="2">
        <dgm:presLayoutVars>
          <dgm:bulletEnabled val="1"/>
        </dgm:presLayoutVars>
      </dgm:prSet>
      <dgm:spPr/>
    </dgm:pt>
  </dgm:ptLst>
  <dgm:cxnLst>
    <dgm:cxn modelId="{BBD61A24-5BF4-4245-9355-321CCBD5D8BA}" srcId="{B238FAEC-87D6-4C30-94FD-B99BB547735F}" destId="{85125D7E-84EA-4902-B3DD-AF8D29B6E4D9}" srcOrd="1" destOrd="0" parTransId="{CAD008FB-25A9-4115-B16A-257FA7C02E86}" sibTransId="{356252DD-0ED7-4324-8DFC-F6C077F46233}"/>
    <dgm:cxn modelId="{FBE7B050-531F-41DF-9B63-AD3970589B09}" srcId="{B238FAEC-87D6-4C30-94FD-B99BB547735F}" destId="{0DD6B321-C29E-4CA3-8BCC-78BA57104CE1}" srcOrd="0" destOrd="0" parTransId="{B10CDBAA-388D-4157-B641-62218DDF0B5B}" sibTransId="{F4EE2D33-484A-4E71-8FE2-F5CB45B86AEE}"/>
    <dgm:cxn modelId="{A56DAE55-7A12-6747-BB89-2A0BBBECD0F9}" type="presOf" srcId="{0DD6B321-C29E-4CA3-8BCC-78BA57104CE1}" destId="{84599F45-F0AB-B141-8189-691DA6767A17}" srcOrd="0" destOrd="0" presId="urn:microsoft.com/office/officeart/2005/8/layout/default"/>
    <dgm:cxn modelId="{72DE19E5-DB26-9348-B4AC-17BEE8FE9567}" type="presOf" srcId="{B238FAEC-87D6-4C30-94FD-B99BB547735F}" destId="{ABDAE2E0-11EB-2643-BFF6-8DB9ADB3DE84}" srcOrd="0" destOrd="0" presId="urn:microsoft.com/office/officeart/2005/8/layout/default"/>
    <dgm:cxn modelId="{F88302F1-6491-844A-963C-4AFB0F7E149B}" type="presOf" srcId="{85125D7E-84EA-4902-B3DD-AF8D29B6E4D9}" destId="{DE4077AB-8F59-824F-AAA1-200F32E3AD5F}" srcOrd="0" destOrd="0" presId="urn:microsoft.com/office/officeart/2005/8/layout/default"/>
    <dgm:cxn modelId="{821AEA60-17FA-664B-8587-9FCAAED83028}" type="presParOf" srcId="{ABDAE2E0-11EB-2643-BFF6-8DB9ADB3DE84}" destId="{84599F45-F0AB-B141-8189-691DA6767A17}" srcOrd="0" destOrd="0" presId="urn:microsoft.com/office/officeart/2005/8/layout/default"/>
    <dgm:cxn modelId="{34D61B8F-2661-934A-9859-936E4CA00F82}" type="presParOf" srcId="{ABDAE2E0-11EB-2643-BFF6-8DB9ADB3DE84}" destId="{925E6F2F-A16E-0A44-B440-00D18B25A6A2}" srcOrd="1" destOrd="0" presId="urn:microsoft.com/office/officeart/2005/8/layout/default"/>
    <dgm:cxn modelId="{643E7050-6C37-DF41-937E-541AD451E823}" type="presParOf" srcId="{ABDAE2E0-11EB-2643-BFF6-8DB9ADB3DE84}" destId="{DE4077AB-8F59-824F-AAA1-200F32E3AD5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55517E-EC78-43F9-A070-55D43A74192E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B4D66F8-5F87-470F-884C-B0B4C48B7135}">
      <dgm:prSet/>
      <dgm:spPr/>
      <dgm:t>
        <a:bodyPr/>
        <a:lstStyle/>
        <a:p>
          <a:r>
            <a:rPr lang="fr-FR"/>
            <a:t>Simplicité calcul du nutriscore</a:t>
          </a:r>
          <a:endParaRPr lang="en-US"/>
        </a:p>
      </dgm:t>
    </dgm:pt>
    <dgm:pt modelId="{5AE6AD98-9CFA-4199-955A-63691EF8E38C}" type="parTrans" cxnId="{CE91EEB9-3DBA-4582-8FCD-3B16D47C7900}">
      <dgm:prSet/>
      <dgm:spPr/>
      <dgm:t>
        <a:bodyPr/>
        <a:lstStyle/>
        <a:p>
          <a:endParaRPr lang="en-US"/>
        </a:p>
      </dgm:t>
    </dgm:pt>
    <dgm:pt modelId="{3A82D274-7F75-4E44-AE9B-6863E48C0079}" type="sibTrans" cxnId="{CE91EEB9-3DBA-4582-8FCD-3B16D47C7900}">
      <dgm:prSet/>
      <dgm:spPr/>
      <dgm:t>
        <a:bodyPr/>
        <a:lstStyle/>
        <a:p>
          <a:endParaRPr lang="en-US"/>
        </a:p>
      </dgm:t>
    </dgm:pt>
    <dgm:pt modelId="{23776432-BC1F-4882-AA3D-10A9623A70BC}">
      <dgm:prSet/>
      <dgm:spPr/>
      <dgm:t>
        <a:bodyPr/>
        <a:lstStyle/>
        <a:p>
          <a:r>
            <a:rPr lang="fr-FR"/>
            <a:t>Amélioration de l’expérience client</a:t>
          </a:r>
          <a:endParaRPr lang="en-US"/>
        </a:p>
      </dgm:t>
    </dgm:pt>
    <dgm:pt modelId="{700842A9-99E6-404E-9C35-6699CD3B3A79}" type="parTrans" cxnId="{C0363AA2-E6D0-4CED-A30B-FB3D76F914E3}">
      <dgm:prSet/>
      <dgm:spPr/>
      <dgm:t>
        <a:bodyPr/>
        <a:lstStyle/>
        <a:p>
          <a:endParaRPr lang="en-US"/>
        </a:p>
      </dgm:t>
    </dgm:pt>
    <dgm:pt modelId="{84E72036-70E9-4656-A6F5-6EEB6C9E91CD}" type="sibTrans" cxnId="{C0363AA2-E6D0-4CED-A30B-FB3D76F914E3}">
      <dgm:prSet/>
      <dgm:spPr/>
      <dgm:t>
        <a:bodyPr/>
        <a:lstStyle/>
        <a:p>
          <a:endParaRPr lang="en-US"/>
        </a:p>
      </dgm:t>
    </dgm:pt>
    <dgm:pt modelId="{F7B530B8-1E67-4B34-B5B0-4030C35F248F}">
      <dgm:prSet/>
      <dgm:spPr/>
      <dgm:t>
        <a:bodyPr/>
        <a:lstStyle/>
        <a:p>
          <a:r>
            <a:rPr lang="fr-FR"/>
            <a:t>Promotion du bien manger</a:t>
          </a:r>
          <a:br>
            <a:rPr lang="fr-FR"/>
          </a:br>
          <a:endParaRPr lang="en-US"/>
        </a:p>
      </dgm:t>
    </dgm:pt>
    <dgm:pt modelId="{6FF79A74-50A9-4130-8B94-F2886481C9F5}" type="parTrans" cxnId="{F023EFF2-E829-4ADC-91BC-737732525254}">
      <dgm:prSet/>
      <dgm:spPr/>
      <dgm:t>
        <a:bodyPr/>
        <a:lstStyle/>
        <a:p>
          <a:endParaRPr lang="en-US"/>
        </a:p>
      </dgm:t>
    </dgm:pt>
    <dgm:pt modelId="{07B97AA8-5F2A-463A-A01D-4F2ACF4358B5}" type="sibTrans" cxnId="{F023EFF2-E829-4ADC-91BC-737732525254}">
      <dgm:prSet/>
      <dgm:spPr/>
      <dgm:t>
        <a:bodyPr/>
        <a:lstStyle/>
        <a:p>
          <a:endParaRPr lang="en-US"/>
        </a:p>
      </dgm:t>
    </dgm:pt>
    <dgm:pt modelId="{0EDF2565-397F-6948-81A8-A5641329F577}" type="pres">
      <dgm:prSet presAssocID="{B355517E-EC78-43F9-A070-55D43A74192E}" presName="vert0" presStyleCnt="0">
        <dgm:presLayoutVars>
          <dgm:dir/>
          <dgm:animOne val="branch"/>
          <dgm:animLvl val="lvl"/>
        </dgm:presLayoutVars>
      </dgm:prSet>
      <dgm:spPr/>
    </dgm:pt>
    <dgm:pt modelId="{D0131242-59E1-554B-9D29-9F19426E0C5F}" type="pres">
      <dgm:prSet presAssocID="{3B4D66F8-5F87-470F-884C-B0B4C48B7135}" presName="thickLine" presStyleLbl="alignNode1" presStyleIdx="0" presStyleCnt="3"/>
      <dgm:spPr/>
    </dgm:pt>
    <dgm:pt modelId="{C0B84200-E8E4-5B4F-A8B8-C50235C6036B}" type="pres">
      <dgm:prSet presAssocID="{3B4D66F8-5F87-470F-884C-B0B4C48B7135}" presName="horz1" presStyleCnt="0"/>
      <dgm:spPr/>
    </dgm:pt>
    <dgm:pt modelId="{C8CA8B59-CE36-C549-8B09-E881B018B2A2}" type="pres">
      <dgm:prSet presAssocID="{3B4D66F8-5F87-470F-884C-B0B4C48B7135}" presName="tx1" presStyleLbl="revTx" presStyleIdx="0" presStyleCnt="3"/>
      <dgm:spPr/>
    </dgm:pt>
    <dgm:pt modelId="{DC767AE3-C1AC-A04C-B6B3-E5CEB690BAB9}" type="pres">
      <dgm:prSet presAssocID="{3B4D66F8-5F87-470F-884C-B0B4C48B7135}" presName="vert1" presStyleCnt="0"/>
      <dgm:spPr/>
    </dgm:pt>
    <dgm:pt modelId="{6F98124B-A1FC-1C4C-B62D-980B5AEA82C2}" type="pres">
      <dgm:prSet presAssocID="{23776432-BC1F-4882-AA3D-10A9623A70BC}" presName="thickLine" presStyleLbl="alignNode1" presStyleIdx="1" presStyleCnt="3"/>
      <dgm:spPr/>
    </dgm:pt>
    <dgm:pt modelId="{ACBD1BB9-00E0-C74F-A5A1-3DCBF178FD8F}" type="pres">
      <dgm:prSet presAssocID="{23776432-BC1F-4882-AA3D-10A9623A70BC}" presName="horz1" presStyleCnt="0"/>
      <dgm:spPr/>
    </dgm:pt>
    <dgm:pt modelId="{64A46AD2-8F48-5442-994B-345CD6A7963E}" type="pres">
      <dgm:prSet presAssocID="{23776432-BC1F-4882-AA3D-10A9623A70BC}" presName="tx1" presStyleLbl="revTx" presStyleIdx="1" presStyleCnt="3"/>
      <dgm:spPr/>
    </dgm:pt>
    <dgm:pt modelId="{7BA491F6-535F-0643-ACBB-1E488435FCB3}" type="pres">
      <dgm:prSet presAssocID="{23776432-BC1F-4882-AA3D-10A9623A70BC}" presName="vert1" presStyleCnt="0"/>
      <dgm:spPr/>
    </dgm:pt>
    <dgm:pt modelId="{8A388778-45A7-464F-8407-902815E2A8F2}" type="pres">
      <dgm:prSet presAssocID="{F7B530B8-1E67-4B34-B5B0-4030C35F248F}" presName="thickLine" presStyleLbl="alignNode1" presStyleIdx="2" presStyleCnt="3"/>
      <dgm:spPr/>
    </dgm:pt>
    <dgm:pt modelId="{919A8D27-B0F1-264B-856A-E411FF08F2B4}" type="pres">
      <dgm:prSet presAssocID="{F7B530B8-1E67-4B34-B5B0-4030C35F248F}" presName="horz1" presStyleCnt="0"/>
      <dgm:spPr/>
    </dgm:pt>
    <dgm:pt modelId="{B6DF6CDD-1F16-6F4D-B429-5C78E15B735E}" type="pres">
      <dgm:prSet presAssocID="{F7B530B8-1E67-4B34-B5B0-4030C35F248F}" presName="tx1" presStyleLbl="revTx" presStyleIdx="2" presStyleCnt="3"/>
      <dgm:spPr/>
    </dgm:pt>
    <dgm:pt modelId="{191ACD0A-1F9F-104F-9208-09B1D3959302}" type="pres">
      <dgm:prSet presAssocID="{F7B530B8-1E67-4B34-B5B0-4030C35F248F}" presName="vert1" presStyleCnt="0"/>
      <dgm:spPr/>
    </dgm:pt>
  </dgm:ptLst>
  <dgm:cxnLst>
    <dgm:cxn modelId="{BE831206-7C24-C84B-9BD2-34F0FF61FB0D}" type="presOf" srcId="{F7B530B8-1E67-4B34-B5B0-4030C35F248F}" destId="{B6DF6CDD-1F16-6F4D-B429-5C78E15B735E}" srcOrd="0" destOrd="0" presId="urn:microsoft.com/office/officeart/2008/layout/LinedList"/>
    <dgm:cxn modelId="{E25AFE25-6660-A844-8C0D-ED52C0A9A53D}" type="presOf" srcId="{23776432-BC1F-4882-AA3D-10A9623A70BC}" destId="{64A46AD2-8F48-5442-994B-345CD6A7963E}" srcOrd="0" destOrd="0" presId="urn:microsoft.com/office/officeart/2008/layout/LinedList"/>
    <dgm:cxn modelId="{0C8ACD64-63EC-AC4D-9FD9-147ADDE69A3A}" type="presOf" srcId="{B355517E-EC78-43F9-A070-55D43A74192E}" destId="{0EDF2565-397F-6948-81A8-A5641329F577}" srcOrd="0" destOrd="0" presId="urn:microsoft.com/office/officeart/2008/layout/LinedList"/>
    <dgm:cxn modelId="{C0363AA2-E6D0-4CED-A30B-FB3D76F914E3}" srcId="{B355517E-EC78-43F9-A070-55D43A74192E}" destId="{23776432-BC1F-4882-AA3D-10A9623A70BC}" srcOrd="1" destOrd="0" parTransId="{700842A9-99E6-404E-9C35-6699CD3B3A79}" sibTransId="{84E72036-70E9-4656-A6F5-6EEB6C9E91CD}"/>
    <dgm:cxn modelId="{CE91EEB9-3DBA-4582-8FCD-3B16D47C7900}" srcId="{B355517E-EC78-43F9-A070-55D43A74192E}" destId="{3B4D66F8-5F87-470F-884C-B0B4C48B7135}" srcOrd="0" destOrd="0" parTransId="{5AE6AD98-9CFA-4199-955A-63691EF8E38C}" sibTransId="{3A82D274-7F75-4E44-AE9B-6863E48C0079}"/>
    <dgm:cxn modelId="{F023EFF2-E829-4ADC-91BC-737732525254}" srcId="{B355517E-EC78-43F9-A070-55D43A74192E}" destId="{F7B530B8-1E67-4B34-B5B0-4030C35F248F}" srcOrd="2" destOrd="0" parTransId="{6FF79A74-50A9-4130-8B94-F2886481C9F5}" sibTransId="{07B97AA8-5F2A-463A-A01D-4F2ACF4358B5}"/>
    <dgm:cxn modelId="{3A2B00F3-70D3-A04C-9282-404C61AE04F6}" type="presOf" srcId="{3B4D66F8-5F87-470F-884C-B0B4C48B7135}" destId="{C8CA8B59-CE36-C549-8B09-E881B018B2A2}" srcOrd="0" destOrd="0" presId="urn:microsoft.com/office/officeart/2008/layout/LinedList"/>
    <dgm:cxn modelId="{2C9C1640-D148-2440-B9B9-078FFD055405}" type="presParOf" srcId="{0EDF2565-397F-6948-81A8-A5641329F577}" destId="{D0131242-59E1-554B-9D29-9F19426E0C5F}" srcOrd="0" destOrd="0" presId="urn:microsoft.com/office/officeart/2008/layout/LinedList"/>
    <dgm:cxn modelId="{D95C01DB-4A97-3647-96F6-B6501D39E9CC}" type="presParOf" srcId="{0EDF2565-397F-6948-81A8-A5641329F577}" destId="{C0B84200-E8E4-5B4F-A8B8-C50235C6036B}" srcOrd="1" destOrd="0" presId="urn:microsoft.com/office/officeart/2008/layout/LinedList"/>
    <dgm:cxn modelId="{F45B1F42-E334-014B-8DFB-F251DC960EB3}" type="presParOf" srcId="{C0B84200-E8E4-5B4F-A8B8-C50235C6036B}" destId="{C8CA8B59-CE36-C549-8B09-E881B018B2A2}" srcOrd="0" destOrd="0" presId="urn:microsoft.com/office/officeart/2008/layout/LinedList"/>
    <dgm:cxn modelId="{EFDBA10E-E478-A049-AE82-C6CBC19B4A19}" type="presParOf" srcId="{C0B84200-E8E4-5B4F-A8B8-C50235C6036B}" destId="{DC767AE3-C1AC-A04C-B6B3-E5CEB690BAB9}" srcOrd="1" destOrd="0" presId="urn:microsoft.com/office/officeart/2008/layout/LinedList"/>
    <dgm:cxn modelId="{92E1C548-7BBD-B847-B216-C768E46091AF}" type="presParOf" srcId="{0EDF2565-397F-6948-81A8-A5641329F577}" destId="{6F98124B-A1FC-1C4C-B62D-980B5AEA82C2}" srcOrd="2" destOrd="0" presId="urn:microsoft.com/office/officeart/2008/layout/LinedList"/>
    <dgm:cxn modelId="{893F7798-C961-934D-B563-9E6514182FD0}" type="presParOf" srcId="{0EDF2565-397F-6948-81A8-A5641329F577}" destId="{ACBD1BB9-00E0-C74F-A5A1-3DCBF178FD8F}" srcOrd="3" destOrd="0" presId="urn:microsoft.com/office/officeart/2008/layout/LinedList"/>
    <dgm:cxn modelId="{49A90DF3-0828-3448-B6B2-B3F28998D2F5}" type="presParOf" srcId="{ACBD1BB9-00E0-C74F-A5A1-3DCBF178FD8F}" destId="{64A46AD2-8F48-5442-994B-345CD6A7963E}" srcOrd="0" destOrd="0" presId="urn:microsoft.com/office/officeart/2008/layout/LinedList"/>
    <dgm:cxn modelId="{4EF8D11D-0ACC-BB48-853C-30BAC03F9032}" type="presParOf" srcId="{ACBD1BB9-00E0-C74F-A5A1-3DCBF178FD8F}" destId="{7BA491F6-535F-0643-ACBB-1E488435FCB3}" srcOrd="1" destOrd="0" presId="urn:microsoft.com/office/officeart/2008/layout/LinedList"/>
    <dgm:cxn modelId="{18E744B7-B6BD-814D-B171-DFB234389200}" type="presParOf" srcId="{0EDF2565-397F-6948-81A8-A5641329F577}" destId="{8A388778-45A7-464F-8407-902815E2A8F2}" srcOrd="4" destOrd="0" presId="urn:microsoft.com/office/officeart/2008/layout/LinedList"/>
    <dgm:cxn modelId="{0945B3D3-D568-CF49-9B99-D93E1DD2808B}" type="presParOf" srcId="{0EDF2565-397F-6948-81A8-A5641329F577}" destId="{919A8D27-B0F1-264B-856A-E411FF08F2B4}" srcOrd="5" destOrd="0" presId="urn:microsoft.com/office/officeart/2008/layout/LinedList"/>
    <dgm:cxn modelId="{355F3B14-01A6-1B49-A0AF-87D384E69862}" type="presParOf" srcId="{919A8D27-B0F1-264B-856A-E411FF08F2B4}" destId="{B6DF6CDD-1F16-6F4D-B429-5C78E15B735E}" srcOrd="0" destOrd="0" presId="urn:microsoft.com/office/officeart/2008/layout/LinedList"/>
    <dgm:cxn modelId="{43A314C4-F1AE-4541-8F21-3FA46A162CAB}" type="presParOf" srcId="{919A8D27-B0F1-264B-856A-E411FF08F2B4}" destId="{191ACD0A-1F9F-104F-9208-09B1D395930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B8402C-34AC-4A64-AEF8-60A2F661A6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8D42994-0B0F-46E3-9753-0EE7F92AA80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1/ Nettoyage</a:t>
          </a:r>
          <a:endParaRPr lang="en-US" dirty="0"/>
        </a:p>
      </dgm:t>
    </dgm:pt>
    <dgm:pt modelId="{9F71113F-5FAB-4186-B9BA-FE9A5064879E}" type="parTrans" cxnId="{3E090CA6-6DC9-415A-B996-A76F0BDB5899}">
      <dgm:prSet/>
      <dgm:spPr/>
      <dgm:t>
        <a:bodyPr/>
        <a:lstStyle/>
        <a:p>
          <a:endParaRPr lang="en-US"/>
        </a:p>
      </dgm:t>
    </dgm:pt>
    <dgm:pt modelId="{E32D606A-C08A-4F17-A2EE-DF0492C4E36A}" type="sibTrans" cxnId="{3E090CA6-6DC9-415A-B996-A76F0BDB5899}">
      <dgm:prSet/>
      <dgm:spPr/>
      <dgm:t>
        <a:bodyPr/>
        <a:lstStyle/>
        <a:p>
          <a:endParaRPr lang="en-US"/>
        </a:p>
      </dgm:t>
    </dgm:pt>
    <dgm:pt modelId="{5AE04193-C742-4477-91DF-A4EB678FD73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2/ Analyse exploratoire</a:t>
          </a:r>
          <a:endParaRPr lang="en-US" dirty="0"/>
        </a:p>
      </dgm:t>
    </dgm:pt>
    <dgm:pt modelId="{26048F36-3EF8-4319-828A-4BB126C84683}" type="parTrans" cxnId="{08FC2248-6296-49CD-AEF2-5C2DA70A9195}">
      <dgm:prSet/>
      <dgm:spPr/>
      <dgm:t>
        <a:bodyPr/>
        <a:lstStyle/>
        <a:p>
          <a:endParaRPr lang="en-US"/>
        </a:p>
      </dgm:t>
    </dgm:pt>
    <dgm:pt modelId="{9F5F8957-8B9D-4510-A164-655A8ED637DE}" type="sibTrans" cxnId="{08FC2248-6296-49CD-AEF2-5C2DA70A9195}">
      <dgm:prSet/>
      <dgm:spPr/>
      <dgm:t>
        <a:bodyPr/>
        <a:lstStyle/>
        <a:p>
          <a:endParaRPr lang="en-US"/>
        </a:p>
      </dgm:t>
    </dgm:pt>
    <dgm:pt modelId="{AEA1D109-77D5-4403-8F96-364282A63A9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3/ Notre application</a:t>
          </a:r>
          <a:endParaRPr lang="en-US" dirty="0"/>
        </a:p>
      </dgm:t>
    </dgm:pt>
    <dgm:pt modelId="{9538C45E-D24A-4101-939C-1B72FA93F38E}" type="parTrans" cxnId="{12502A8F-F856-4232-AFDF-6B4EE3F94C0B}">
      <dgm:prSet/>
      <dgm:spPr/>
      <dgm:t>
        <a:bodyPr/>
        <a:lstStyle/>
        <a:p>
          <a:endParaRPr lang="en-US"/>
        </a:p>
      </dgm:t>
    </dgm:pt>
    <dgm:pt modelId="{462F1207-3B3B-4974-8074-A64384C46743}" type="sibTrans" cxnId="{12502A8F-F856-4232-AFDF-6B4EE3F94C0B}">
      <dgm:prSet/>
      <dgm:spPr/>
      <dgm:t>
        <a:bodyPr/>
        <a:lstStyle/>
        <a:p>
          <a:endParaRPr lang="en-US"/>
        </a:p>
      </dgm:t>
    </dgm:pt>
    <dgm:pt modelId="{CA01A7F7-C82A-4C41-B8BB-8C368F897162}" type="pres">
      <dgm:prSet presAssocID="{BAB8402C-34AC-4A64-AEF8-60A2F661A691}" presName="root" presStyleCnt="0">
        <dgm:presLayoutVars>
          <dgm:dir/>
          <dgm:resizeHandles val="exact"/>
        </dgm:presLayoutVars>
      </dgm:prSet>
      <dgm:spPr/>
    </dgm:pt>
    <dgm:pt modelId="{132D6EC4-F73B-47A4-A81E-38E8087735C2}" type="pres">
      <dgm:prSet presAssocID="{48D42994-0B0F-46E3-9753-0EE7F92AA80F}" presName="compNode" presStyleCnt="0"/>
      <dgm:spPr/>
    </dgm:pt>
    <dgm:pt modelId="{00981F58-AC04-49CB-B92C-01DDF36C8165}" type="pres">
      <dgm:prSet presAssocID="{48D42994-0B0F-46E3-9753-0EE7F92AA80F}" presName="bgRect" presStyleLbl="bgShp" presStyleIdx="0" presStyleCnt="3"/>
      <dgm:spPr/>
    </dgm:pt>
    <dgm:pt modelId="{6A10F723-55E5-4F4B-9C6D-A569F7A0D377}" type="pres">
      <dgm:prSet presAssocID="{48D42994-0B0F-46E3-9753-0EE7F92AA8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26513460-3D4A-4BAF-B1AB-9D41C9B84BBF}" type="pres">
      <dgm:prSet presAssocID="{48D42994-0B0F-46E3-9753-0EE7F92AA80F}" presName="spaceRect" presStyleCnt="0"/>
      <dgm:spPr/>
    </dgm:pt>
    <dgm:pt modelId="{2B38D002-097F-4448-8A8A-261D7B3A6E7A}" type="pres">
      <dgm:prSet presAssocID="{48D42994-0B0F-46E3-9753-0EE7F92AA80F}" presName="parTx" presStyleLbl="revTx" presStyleIdx="0" presStyleCnt="3">
        <dgm:presLayoutVars>
          <dgm:chMax val="0"/>
          <dgm:chPref val="0"/>
        </dgm:presLayoutVars>
      </dgm:prSet>
      <dgm:spPr/>
    </dgm:pt>
    <dgm:pt modelId="{236F46B6-E602-49CC-B351-7FCD3B294F92}" type="pres">
      <dgm:prSet presAssocID="{E32D606A-C08A-4F17-A2EE-DF0492C4E36A}" presName="sibTrans" presStyleCnt="0"/>
      <dgm:spPr/>
    </dgm:pt>
    <dgm:pt modelId="{7EEE96EC-6200-4F56-A329-1D71CD3E65A8}" type="pres">
      <dgm:prSet presAssocID="{5AE04193-C742-4477-91DF-A4EB678FD731}" presName="compNode" presStyleCnt="0"/>
      <dgm:spPr/>
    </dgm:pt>
    <dgm:pt modelId="{513E9F4E-D348-4BF6-B9B8-58AF44BF95D9}" type="pres">
      <dgm:prSet presAssocID="{5AE04193-C742-4477-91DF-A4EB678FD731}" presName="bgRect" presStyleLbl="bgShp" presStyleIdx="1" presStyleCnt="3"/>
      <dgm:spPr/>
    </dgm:pt>
    <dgm:pt modelId="{8C1B5FB1-0C17-441F-A9B2-621473E7DFCA}" type="pres">
      <dgm:prSet presAssocID="{5AE04193-C742-4477-91DF-A4EB678FD7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6F732E5-3F64-48A1-87F1-DAD7C2670357}" type="pres">
      <dgm:prSet presAssocID="{5AE04193-C742-4477-91DF-A4EB678FD731}" presName="spaceRect" presStyleCnt="0"/>
      <dgm:spPr/>
    </dgm:pt>
    <dgm:pt modelId="{3495786F-193E-4A7E-A3F5-E8E77E9C6230}" type="pres">
      <dgm:prSet presAssocID="{5AE04193-C742-4477-91DF-A4EB678FD731}" presName="parTx" presStyleLbl="revTx" presStyleIdx="1" presStyleCnt="3">
        <dgm:presLayoutVars>
          <dgm:chMax val="0"/>
          <dgm:chPref val="0"/>
        </dgm:presLayoutVars>
      </dgm:prSet>
      <dgm:spPr/>
    </dgm:pt>
    <dgm:pt modelId="{2F30D537-F5F6-4B3C-B04C-06BB70C6E3A1}" type="pres">
      <dgm:prSet presAssocID="{9F5F8957-8B9D-4510-A164-655A8ED637DE}" presName="sibTrans" presStyleCnt="0"/>
      <dgm:spPr/>
    </dgm:pt>
    <dgm:pt modelId="{8142B4B1-01FA-45F3-A3EE-3C7376799AA8}" type="pres">
      <dgm:prSet presAssocID="{AEA1D109-77D5-4403-8F96-364282A63A9B}" presName="compNode" presStyleCnt="0"/>
      <dgm:spPr/>
    </dgm:pt>
    <dgm:pt modelId="{CAB2AF8B-2F67-4C6C-A424-76D1F4E3780C}" type="pres">
      <dgm:prSet presAssocID="{AEA1D109-77D5-4403-8F96-364282A63A9B}" presName="bgRect" presStyleLbl="bgShp" presStyleIdx="2" presStyleCnt="3"/>
      <dgm:spPr/>
    </dgm:pt>
    <dgm:pt modelId="{5EA1823B-ECA5-40F4-9D3A-3FCA008A8C6B}" type="pres">
      <dgm:prSet presAssocID="{AEA1D109-77D5-4403-8F96-364282A63A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68E6454C-A98C-402A-AFD8-A5AAD8D8E5CF}" type="pres">
      <dgm:prSet presAssocID="{AEA1D109-77D5-4403-8F96-364282A63A9B}" presName="spaceRect" presStyleCnt="0"/>
      <dgm:spPr/>
    </dgm:pt>
    <dgm:pt modelId="{C78B66BC-CDA1-438F-B053-44265DCA7BDE}" type="pres">
      <dgm:prSet presAssocID="{AEA1D109-77D5-4403-8F96-364282A63A9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0CAB2A-6611-6942-874B-1B2A057D8191}" type="presOf" srcId="{5AE04193-C742-4477-91DF-A4EB678FD731}" destId="{3495786F-193E-4A7E-A3F5-E8E77E9C6230}" srcOrd="0" destOrd="0" presId="urn:microsoft.com/office/officeart/2018/2/layout/IconVerticalSolidList"/>
    <dgm:cxn modelId="{08FC2248-6296-49CD-AEF2-5C2DA70A9195}" srcId="{BAB8402C-34AC-4A64-AEF8-60A2F661A691}" destId="{5AE04193-C742-4477-91DF-A4EB678FD731}" srcOrd="1" destOrd="0" parTransId="{26048F36-3EF8-4319-828A-4BB126C84683}" sibTransId="{9F5F8957-8B9D-4510-A164-655A8ED637DE}"/>
    <dgm:cxn modelId="{09868C82-2391-4340-AD20-76732A6FCED9}" type="presOf" srcId="{AEA1D109-77D5-4403-8F96-364282A63A9B}" destId="{C78B66BC-CDA1-438F-B053-44265DCA7BDE}" srcOrd="0" destOrd="0" presId="urn:microsoft.com/office/officeart/2018/2/layout/IconVerticalSolidList"/>
    <dgm:cxn modelId="{3C35B089-9A11-2643-A8D1-E45869DB481D}" type="presOf" srcId="{BAB8402C-34AC-4A64-AEF8-60A2F661A691}" destId="{CA01A7F7-C82A-4C41-B8BB-8C368F897162}" srcOrd="0" destOrd="0" presId="urn:microsoft.com/office/officeart/2018/2/layout/IconVerticalSolidList"/>
    <dgm:cxn modelId="{12502A8F-F856-4232-AFDF-6B4EE3F94C0B}" srcId="{BAB8402C-34AC-4A64-AEF8-60A2F661A691}" destId="{AEA1D109-77D5-4403-8F96-364282A63A9B}" srcOrd="2" destOrd="0" parTransId="{9538C45E-D24A-4101-939C-1B72FA93F38E}" sibTransId="{462F1207-3B3B-4974-8074-A64384C46743}"/>
    <dgm:cxn modelId="{3E090CA6-6DC9-415A-B996-A76F0BDB5899}" srcId="{BAB8402C-34AC-4A64-AEF8-60A2F661A691}" destId="{48D42994-0B0F-46E3-9753-0EE7F92AA80F}" srcOrd="0" destOrd="0" parTransId="{9F71113F-5FAB-4186-B9BA-FE9A5064879E}" sibTransId="{E32D606A-C08A-4F17-A2EE-DF0492C4E36A}"/>
    <dgm:cxn modelId="{11B766E4-5DE6-8A48-95B1-996DAE9DFB3A}" type="presOf" srcId="{48D42994-0B0F-46E3-9753-0EE7F92AA80F}" destId="{2B38D002-097F-4448-8A8A-261D7B3A6E7A}" srcOrd="0" destOrd="0" presId="urn:microsoft.com/office/officeart/2018/2/layout/IconVerticalSolidList"/>
    <dgm:cxn modelId="{D3D8DFBA-0D04-2946-99E0-11F9B7D46DC5}" type="presParOf" srcId="{CA01A7F7-C82A-4C41-B8BB-8C368F897162}" destId="{132D6EC4-F73B-47A4-A81E-38E8087735C2}" srcOrd="0" destOrd="0" presId="urn:microsoft.com/office/officeart/2018/2/layout/IconVerticalSolidList"/>
    <dgm:cxn modelId="{A3805615-06B3-D84E-91AF-E0D1A478D06D}" type="presParOf" srcId="{132D6EC4-F73B-47A4-A81E-38E8087735C2}" destId="{00981F58-AC04-49CB-B92C-01DDF36C8165}" srcOrd="0" destOrd="0" presId="urn:microsoft.com/office/officeart/2018/2/layout/IconVerticalSolidList"/>
    <dgm:cxn modelId="{3B4EA648-070F-1F44-B7DF-5F350214D2FD}" type="presParOf" srcId="{132D6EC4-F73B-47A4-A81E-38E8087735C2}" destId="{6A10F723-55E5-4F4B-9C6D-A569F7A0D377}" srcOrd="1" destOrd="0" presId="urn:microsoft.com/office/officeart/2018/2/layout/IconVerticalSolidList"/>
    <dgm:cxn modelId="{90B5BF6D-970D-234C-B9E0-44F735AB9F9B}" type="presParOf" srcId="{132D6EC4-F73B-47A4-A81E-38E8087735C2}" destId="{26513460-3D4A-4BAF-B1AB-9D41C9B84BBF}" srcOrd="2" destOrd="0" presId="urn:microsoft.com/office/officeart/2018/2/layout/IconVerticalSolidList"/>
    <dgm:cxn modelId="{E734D326-58AC-9B4B-91CC-25C7B014F414}" type="presParOf" srcId="{132D6EC4-F73B-47A4-A81E-38E8087735C2}" destId="{2B38D002-097F-4448-8A8A-261D7B3A6E7A}" srcOrd="3" destOrd="0" presId="urn:microsoft.com/office/officeart/2018/2/layout/IconVerticalSolidList"/>
    <dgm:cxn modelId="{D156FCF6-AC96-5C4D-8D4A-9693339E062D}" type="presParOf" srcId="{CA01A7F7-C82A-4C41-B8BB-8C368F897162}" destId="{236F46B6-E602-49CC-B351-7FCD3B294F92}" srcOrd="1" destOrd="0" presId="urn:microsoft.com/office/officeart/2018/2/layout/IconVerticalSolidList"/>
    <dgm:cxn modelId="{BA292FAD-5BE7-EF4E-B24B-89B54191E3F1}" type="presParOf" srcId="{CA01A7F7-C82A-4C41-B8BB-8C368F897162}" destId="{7EEE96EC-6200-4F56-A329-1D71CD3E65A8}" srcOrd="2" destOrd="0" presId="urn:microsoft.com/office/officeart/2018/2/layout/IconVerticalSolidList"/>
    <dgm:cxn modelId="{EE1E7C25-D42D-294F-AA08-ECEB40DFD455}" type="presParOf" srcId="{7EEE96EC-6200-4F56-A329-1D71CD3E65A8}" destId="{513E9F4E-D348-4BF6-B9B8-58AF44BF95D9}" srcOrd="0" destOrd="0" presId="urn:microsoft.com/office/officeart/2018/2/layout/IconVerticalSolidList"/>
    <dgm:cxn modelId="{8859794F-94BB-C348-8340-D44232EC3C8E}" type="presParOf" srcId="{7EEE96EC-6200-4F56-A329-1D71CD3E65A8}" destId="{8C1B5FB1-0C17-441F-A9B2-621473E7DFCA}" srcOrd="1" destOrd="0" presId="urn:microsoft.com/office/officeart/2018/2/layout/IconVerticalSolidList"/>
    <dgm:cxn modelId="{4830B38D-9A8C-1345-BB7A-BD693550F809}" type="presParOf" srcId="{7EEE96EC-6200-4F56-A329-1D71CD3E65A8}" destId="{86F732E5-3F64-48A1-87F1-DAD7C2670357}" srcOrd="2" destOrd="0" presId="urn:microsoft.com/office/officeart/2018/2/layout/IconVerticalSolidList"/>
    <dgm:cxn modelId="{B47A1A4B-33DA-1F4A-B829-7815311A3546}" type="presParOf" srcId="{7EEE96EC-6200-4F56-A329-1D71CD3E65A8}" destId="{3495786F-193E-4A7E-A3F5-E8E77E9C6230}" srcOrd="3" destOrd="0" presId="urn:microsoft.com/office/officeart/2018/2/layout/IconVerticalSolidList"/>
    <dgm:cxn modelId="{B3D9B45C-556E-2140-B617-C1306EE2C2A2}" type="presParOf" srcId="{CA01A7F7-C82A-4C41-B8BB-8C368F897162}" destId="{2F30D537-F5F6-4B3C-B04C-06BB70C6E3A1}" srcOrd="3" destOrd="0" presId="urn:microsoft.com/office/officeart/2018/2/layout/IconVerticalSolidList"/>
    <dgm:cxn modelId="{C0ACB119-C06A-3B48-89D6-CDC826573853}" type="presParOf" srcId="{CA01A7F7-C82A-4C41-B8BB-8C368F897162}" destId="{8142B4B1-01FA-45F3-A3EE-3C7376799AA8}" srcOrd="4" destOrd="0" presId="urn:microsoft.com/office/officeart/2018/2/layout/IconVerticalSolidList"/>
    <dgm:cxn modelId="{5762C205-E74E-D443-A1A4-2C44902F6386}" type="presParOf" srcId="{8142B4B1-01FA-45F3-A3EE-3C7376799AA8}" destId="{CAB2AF8B-2F67-4C6C-A424-76D1F4E3780C}" srcOrd="0" destOrd="0" presId="urn:microsoft.com/office/officeart/2018/2/layout/IconVerticalSolidList"/>
    <dgm:cxn modelId="{6907A2A4-E0BC-6442-BF6B-086A5A9FD89C}" type="presParOf" srcId="{8142B4B1-01FA-45F3-A3EE-3C7376799AA8}" destId="{5EA1823B-ECA5-40F4-9D3A-3FCA008A8C6B}" srcOrd="1" destOrd="0" presId="urn:microsoft.com/office/officeart/2018/2/layout/IconVerticalSolidList"/>
    <dgm:cxn modelId="{3D792019-81AC-5948-878F-C67F7BB43E2C}" type="presParOf" srcId="{8142B4B1-01FA-45F3-A3EE-3C7376799AA8}" destId="{68E6454C-A98C-402A-AFD8-A5AAD8D8E5CF}" srcOrd="2" destOrd="0" presId="urn:microsoft.com/office/officeart/2018/2/layout/IconVerticalSolidList"/>
    <dgm:cxn modelId="{F53A0389-AA0F-1C40-9B3C-BFD9694B466D}" type="presParOf" srcId="{8142B4B1-01FA-45F3-A3EE-3C7376799AA8}" destId="{C78B66BC-CDA1-438F-B053-44265DCA7B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67AF5D-D46C-40F8-954E-2B94E9A82C4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AA0791F-AAC9-4B29-9A98-92FC39614D29}">
      <dgm:prSet/>
      <dgm:spPr/>
      <dgm:t>
        <a:bodyPr/>
        <a:lstStyle/>
        <a:p>
          <a:r>
            <a:rPr lang="fr-FR"/>
            <a:t>Amélioration du processus de collecte</a:t>
          </a:r>
          <a:endParaRPr lang="en-US"/>
        </a:p>
      </dgm:t>
    </dgm:pt>
    <dgm:pt modelId="{799627BF-D62A-410D-94FB-2406402346C6}" type="parTrans" cxnId="{972EF69A-3F22-40F8-BCD4-D7B768A57B23}">
      <dgm:prSet/>
      <dgm:spPr/>
      <dgm:t>
        <a:bodyPr/>
        <a:lstStyle/>
        <a:p>
          <a:endParaRPr lang="en-US"/>
        </a:p>
      </dgm:t>
    </dgm:pt>
    <dgm:pt modelId="{576EDFC5-C5E1-4484-AB75-D3267BBA7FD6}" type="sibTrans" cxnId="{972EF69A-3F22-40F8-BCD4-D7B768A57B23}">
      <dgm:prSet/>
      <dgm:spPr/>
      <dgm:t>
        <a:bodyPr/>
        <a:lstStyle/>
        <a:p>
          <a:endParaRPr lang="en-US"/>
        </a:p>
      </dgm:t>
    </dgm:pt>
    <dgm:pt modelId="{6962EEBE-AB32-4505-B50C-DD788100101D}">
      <dgm:prSet/>
      <dgm:spPr/>
      <dgm:t>
        <a:bodyPr/>
        <a:lstStyle/>
        <a:p>
          <a:r>
            <a:rPr lang="fr-FR"/>
            <a:t>Amélioration de la restitution des données</a:t>
          </a:r>
          <a:endParaRPr lang="en-US"/>
        </a:p>
      </dgm:t>
    </dgm:pt>
    <dgm:pt modelId="{1F4B3A7F-F890-4A63-B93F-9C5F8254E79C}" type="parTrans" cxnId="{37B870D6-199A-4B6F-B6FE-30448592CF6A}">
      <dgm:prSet/>
      <dgm:spPr/>
      <dgm:t>
        <a:bodyPr/>
        <a:lstStyle/>
        <a:p>
          <a:endParaRPr lang="en-US"/>
        </a:p>
      </dgm:t>
    </dgm:pt>
    <dgm:pt modelId="{1CC67921-09DC-4ADC-BBDD-17D40DC943FA}" type="sibTrans" cxnId="{37B870D6-199A-4B6F-B6FE-30448592CF6A}">
      <dgm:prSet/>
      <dgm:spPr/>
      <dgm:t>
        <a:bodyPr/>
        <a:lstStyle/>
        <a:p>
          <a:endParaRPr lang="en-US"/>
        </a:p>
      </dgm:t>
    </dgm:pt>
    <dgm:pt modelId="{934D6F33-40AD-4541-AA94-8C139A84CB74}" type="pres">
      <dgm:prSet presAssocID="{8F67AF5D-D46C-40F8-954E-2B94E9A82C4D}" presName="vert0" presStyleCnt="0">
        <dgm:presLayoutVars>
          <dgm:dir/>
          <dgm:animOne val="branch"/>
          <dgm:animLvl val="lvl"/>
        </dgm:presLayoutVars>
      </dgm:prSet>
      <dgm:spPr/>
    </dgm:pt>
    <dgm:pt modelId="{1FA2B664-E5AD-064A-B0D9-F4C1E21CEDB6}" type="pres">
      <dgm:prSet presAssocID="{FAA0791F-AAC9-4B29-9A98-92FC39614D29}" presName="thickLine" presStyleLbl="alignNode1" presStyleIdx="0" presStyleCnt="2"/>
      <dgm:spPr/>
    </dgm:pt>
    <dgm:pt modelId="{D0588F94-87DE-A94E-BEAC-23BDA79D3849}" type="pres">
      <dgm:prSet presAssocID="{FAA0791F-AAC9-4B29-9A98-92FC39614D29}" presName="horz1" presStyleCnt="0"/>
      <dgm:spPr/>
    </dgm:pt>
    <dgm:pt modelId="{4A3766D4-38FF-A145-BA4F-7CB645DD7722}" type="pres">
      <dgm:prSet presAssocID="{FAA0791F-AAC9-4B29-9A98-92FC39614D29}" presName="tx1" presStyleLbl="revTx" presStyleIdx="0" presStyleCnt="2"/>
      <dgm:spPr/>
    </dgm:pt>
    <dgm:pt modelId="{94E37910-75EE-C040-8F0D-B2D46097DA58}" type="pres">
      <dgm:prSet presAssocID="{FAA0791F-AAC9-4B29-9A98-92FC39614D29}" presName="vert1" presStyleCnt="0"/>
      <dgm:spPr/>
    </dgm:pt>
    <dgm:pt modelId="{66BA9A57-DC0D-A741-B8A4-0BA3350055DF}" type="pres">
      <dgm:prSet presAssocID="{6962EEBE-AB32-4505-B50C-DD788100101D}" presName="thickLine" presStyleLbl="alignNode1" presStyleIdx="1" presStyleCnt="2"/>
      <dgm:spPr/>
    </dgm:pt>
    <dgm:pt modelId="{778F2150-35BA-6B4B-9A93-8C8A82D93643}" type="pres">
      <dgm:prSet presAssocID="{6962EEBE-AB32-4505-B50C-DD788100101D}" presName="horz1" presStyleCnt="0"/>
      <dgm:spPr/>
    </dgm:pt>
    <dgm:pt modelId="{638F51E9-A660-C84A-8969-5ED4D7928A12}" type="pres">
      <dgm:prSet presAssocID="{6962EEBE-AB32-4505-B50C-DD788100101D}" presName="tx1" presStyleLbl="revTx" presStyleIdx="1" presStyleCnt="2"/>
      <dgm:spPr/>
    </dgm:pt>
    <dgm:pt modelId="{0BFD1419-E1CE-3047-8810-C5E1FDB9145F}" type="pres">
      <dgm:prSet presAssocID="{6962EEBE-AB32-4505-B50C-DD788100101D}" presName="vert1" presStyleCnt="0"/>
      <dgm:spPr/>
    </dgm:pt>
  </dgm:ptLst>
  <dgm:cxnLst>
    <dgm:cxn modelId="{C726800F-05E4-D844-A665-6A7B6C9311C3}" type="presOf" srcId="{6962EEBE-AB32-4505-B50C-DD788100101D}" destId="{638F51E9-A660-C84A-8969-5ED4D7928A12}" srcOrd="0" destOrd="0" presId="urn:microsoft.com/office/officeart/2008/layout/LinedList"/>
    <dgm:cxn modelId="{67A2BE30-CF2E-BE4C-8A92-A5291DD213D3}" type="presOf" srcId="{8F67AF5D-D46C-40F8-954E-2B94E9A82C4D}" destId="{934D6F33-40AD-4541-AA94-8C139A84CB74}" srcOrd="0" destOrd="0" presId="urn:microsoft.com/office/officeart/2008/layout/LinedList"/>
    <dgm:cxn modelId="{D36E6B3C-C566-4541-8724-9126B9F405E2}" type="presOf" srcId="{FAA0791F-AAC9-4B29-9A98-92FC39614D29}" destId="{4A3766D4-38FF-A145-BA4F-7CB645DD7722}" srcOrd="0" destOrd="0" presId="urn:microsoft.com/office/officeart/2008/layout/LinedList"/>
    <dgm:cxn modelId="{972EF69A-3F22-40F8-BCD4-D7B768A57B23}" srcId="{8F67AF5D-D46C-40F8-954E-2B94E9A82C4D}" destId="{FAA0791F-AAC9-4B29-9A98-92FC39614D29}" srcOrd="0" destOrd="0" parTransId="{799627BF-D62A-410D-94FB-2406402346C6}" sibTransId="{576EDFC5-C5E1-4484-AB75-D3267BBA7FD6}"/>
    <dgm:cxn modelId="{37B870D6-199A-4B6F-B6FE-30448592CF6A}" srcId="{8F67AF5D-D46C-40F8-954E-2B94E9A82C4D}" destId="{6962EEBE-AB32-4505-B50C-DD788100101D}" srcOrd="1" destOrd="0" parTransId="{1F4B3A7F-F890-4A63-B93F-9C5F8254E79C}" sibTransId="{1CC67921-09DC-4ADC-BBDD-17D40DC943FA}"/>
    <dgm:cxn modelId="{84433B79-57E8-424A-BAE3-F486C651C395}" type="presParOf" srcId="{934D6F33-40AD-4541-AA94-8C139A84CB74}" destId="{1FA2B664-E5AD-064A-B0D9-F4C1E21CEDB6}" srcOrd="0" destOrd="0" presId="urn:microsoft.com/office/officeart/2008/layout/LinedList"/>
    <dgm:cxn modelId="{B9C9BE8A-2BC5-B145-9ACE-D15648B287A6}" type="presParOf" srcId="{934D6F33-40AD-4541-AA94-8C139A84CB74}" destId="{D0588F94-87DE-A94E-BEAC-23BDA79D3849}" srcOrd="1" destOrd="0" presId="urn:microsoft.com/office/officeart/2008/layout/LinedList"/>
    <dgm:cxn modelId="{47BF5846-67CA-6440-A6DE-848711A52691}" type="presParOf" srcId="{D0588F94-87DE-A94E-BEAC-23BDA79D3849}" destId="{4A3766D4-38FF-A145-BA4F-7CB645DD7722}" srcOrd="0" destOrd="0" presId="urn:microsoft.com/office/officeart/2008/layout/LinedList"/>
    <dgm:cxn modelId="{39AA756A-B608-554E-A8C4-FE13E36AAC81}" type="presParOf" srcId="{D0588F94-87DE-A94E-BEAC-23BDA79D3849}" destId="{94E37910-75EE-C040-8F0D-B2D46097DA58}" srcOrd="1" destOrd="0" presId="urn:microsoft.com/office/officeart/2008/layout/LinedList"/>
    <dgm:cxn modelId="{FEC7FC7C-60D0-F348-AC9A-14CA3D0E1764}" type="presParOf" srcId="{934D6F33-40AD-4541-AA94-8C139A84CB74}" destId="{66BA9A57-DC0D-A741-B8A4-0BA3350055DF}" srcOrd="2" destOrd="0" presId="urn:microsoft.com/office/officeart/2008/layout/LinedList"/>
    <dgm:cxn modelId="{15ED736D-F7EE-414D-A32E-B247583B5A06}" type="presParOf" srcId="{934D6F33-40AD-4541-AA94-8C139A84CB74}" destId="{778F2150-35BA-6B4B-9A93-8C8A82D93643}" srcOrd="3" destOrd="0" presId="urn:microsoft.com/office/officeart/2008/layout/LinedList"/>
    <dgm:cxn modelId="{2B7CF9BF-25E9-1E41-8E6E-AF9139A53F88}" type="presParOf" srcId="{778F2150-35BA-6B4B-9A93-8C8A82D93643}" destId="{638F51E9-A660-C84A-8969-5ED4D7928A12}" srcOrd="0" destOrd="0" presId="urn:microsoft.com/office/officeart/2008/layout/LinedList"/>
    <dgm:cxn modelId="{23CEE879-F503-7947-A2AB-88BB5741DF15}" type="presParOf" srcId="{778F2150-35BA-6B4B-9A93-8C8A82D93643}" destId="{0BFD1419-E1CE-3047-8810-C5E1FDB9145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0E181E-9489-43D9-B8F7-41CE56F5F01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AFB385-4A18-42B6-A10F-DDF2A4C3195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Modèle simple (pas de tuning, validation croisée)</a:t>
          </a:r>
          <a:endParaRPr lang="en-US" dirty="0"/>
        </a:p>
      </dgm:t>
    </dgm:pt>
    <dgm:pt modelId="{DDFB7E54-DA48-41CE-84E7-D906EC6354B1}" type="parTrans" cxnId="{75FE0DA6-3C30-4596-BC9B-EE55F4C8F241}">
      <dgm:prSet/>
      <dgm:spPr/>
      <dgm:t>
        <a:bodyPr/>
        <a:lstStyle/>
        <a:p>
          <a:endParaRPr lang="en-US"/>
        </a:p>
      </dgm:t>
    </dgm:pt>
    <dgm:pt modelId="{DC2674B2-0CCA-4DA0-8F63-462D1D34182C}" type="sibTrans" cxnId="{75FE0DA6-3C30-4596-BC9B-EE55F4C8F241}">
      <dgm:prSet/>
      <dgm:spPr/>
      <dgm:t>
        <a:bodyPr/>
        <a:lstStyle/>
        <a:p>
          <a:endParaRPr lang="en-US"/>
        </a:p>
      </dgm:t>
    </dgm:pt>
    <dgm:pt modelId="{EF4467C3-5999-471A-A88C-FFFE51E2E66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Considération problème classification</a:t>
          </a:r>
          <a:endParaRPr lang="en-US"/>
        </a:p>
      </dgm:t>
    </dgm:pt>
    <dgm:pt modelId="{5FE483EB-67FC-4B26-914B-9C6B43318165}" type="parTrans" cxnId="{721E3CB7-F5B0-470D-AA98-B2CDCE1D103A}">
      <dgm:prSet/>
      <dgm:spPr/>
      <dgm:t>
        <a:bodyPr/>
        <a:lstStyle/>
        <a:p>
          <a:endParaRPr lang="en-US"/>
        </a:p>
      </dgm:t>
    </dgm:pt>
    <dgm:pt modelId="{7E962B88-591C-4266-A36B-842B922CF641}" type="sibTrans" cxnId="{721E3CB7-F5B0-470D-AA98-B2CDCE1D103A}">
      <dgm:prSet/>
      <dgm:spPr/>
      <dgm:t>
        <a:bodyPr/>
        <a:lstStyle/>
        <a:p>
          <a:endParaRPr lang="en-US"/>
        </a:p>
      </dgm:t>
    </dgm:pt>
    <dgm:pt modelId="{F847C0A3-AB9D-E34A-BFE1-C98D4AE7ECCB}" type="pres">
      <dgm:prSet presAssocID="{0C0E181E-9489-43D9-B8F7-41CE56F5F010}" presName="diagram" presStyleCnt="0">
        <dgm:presLayoutVars>
          <dgm:dir/>
          <dgm:resizeHandles val="exact"/>
        </dgm:presLayoutVars>
      </dgm:prSet>
      <dgm:spPr/>
    </dgm:pt>
    <dgm:pt modelId="{4C443EEE-260C-6144-965A-C4612EC30F96}" type="pres">
      <dgm:prSet presAssocID="{A0AFB385-4A18-42B6-A10F-DDF2A4C31956}" presName="node" presStyleLbl="node1" presStyleIdx="0" presStyleCnt="2">
        <dgm:presLayoutVars>
          <dgm:bulletEnabled val="1"/>
        </dgm:presLayoutVars>
      </dgm:prSet>
      <dgm:spPr/>
    </dgm:pt>
    <dgm:pt modelId="{D6E319D0-A3BD-3E42-8312-EDBAA146B34D}" type="pres">
      <dgm:prSet presAssocID="{DC2674B2-0CCA-4DA0-8F63-462D1D34182C}" presName="sibTrans" presStyleCnt="0"/>
      <dgm:spPr/>
    </dgm:pt>
    <dgm:pt modelId="{CECA1C8D-BBDC-E24D-8F85-F1721750CF04}" type="pres">
      <dgm:prSet presAssocID="{EF4467C3-5999-471A-A88C-FFFE51E2E662}" presName="node" presStyleLbl="node1" presStyleIdx="1" presStyleCnt="2">
        <dgm:presLayoutVars>
          <dgm:bulletEnabled val="1"/>
        </dgm:presLayoutVars>
      </dgm:prSet>
      <dgm:spPr/>
    </dgm:pt>
  </dgm:ptLst>
  <dgm:cxnLst>
    <dgm:cxn modelId="{75FE0DA6-3C30-4596-BC9B-EE55F4C8F241}" srcId="{0C0E181E-9489-43D9-B8F7-41CE56F5F010}" destId="{A0AFB385-4A18-42B6-A10F-DDF2A4C31956}" srcOrd="0" destOrd="0" parTransId="{DDFB7E54-DA48-41CE-84E7-D906EC6354B1}" sibTransId="{DC2674B2-0CCA-4DA0-8F63-462D1D34182C}"/>
    <dgm:cxn modelId="{390E13A6-E972-B84C-9F68-F893C242E88F}" type="presOf" srcId="{0C0E181E-9489-43D9-B8F7-41CE56F5F010}" destId="{F847C0A3-AB9D-E34A-BFE1-C98D4AE7ECCB}" srcOrd="0" destOrd="0" presId="urn:microsoft.com/office/officeart/2005/8/layout/default"/>
    <dgm:cxn modelId="{8D5831B0-2CA2-E34E-90AA-26B2616A8DC2}" type="presOf" srcId="{A0AFB385-4A18-42B6-A10F-DDF2A4C31956}" destId="{4C443EEE-260C-6144-965A-C4612EC30F96}" srcOrd="0" destOrd="0" presId="urn:microsoft.com/office/officeart/2005/8/layout/default"/>
    <dgm:cxn modelId="{721E3CB7-F5B0-470D-AA98-B2CDCE1D103A}" srcId="{0C0E181E-9489-43D9-B8F7-41CE56F5F010}" destId="{EF4467C3-5999-471A-A88C-FFFE51E2E662}" srcOrd="1" destOrd="0" parTransId="{5FE483EB-67FC-4B26-914B-9C6B43318165}" sibTransId="{7E962B88-591C-4266-A36B-842B922CF641}"/>
    <dgm:cxn modelId="{2FDC9BB8-F766-F047-A62F-F8D49C18BB68}" type="presOf" srcId="{EF4467C3-5999-471A-A88C-FFFE51E2E662}" destId="{CECA1C8D-BBDC-E24D-8F85-F1721750CF04}" srcOrd="0" destOrd="0" presId="urn:microsoft.com/office/officeart/2005/8/layout/default"/>
    <dgm:cxn modelId="{7F4833C5-7E38-4545-A095-026E00A97E74}" type="presParOf" srcId="{F847C0A3-AB9D-E34A-BFE1-C98D4AE7ECCB}" destId="{4C443EEE-260C-6144-965A-C4612EC30F96}" srcOrd="0" destOrd="0" presId="urn:microsoft.com/office/officeart/2005/8/layout/default"/>
    <dgm:cxn modelId="{3E8173DA-B5F2-1947-BCD4-69C2F5BB1088}" type="presParOf" srcId="{F847C0A3-AB9D-E34A-BFE1-C98D4AE7ECCB}" destId="{D6E319D0-A3BD-3E42-8312-EDBAA146B34D}" srcOrd="1" destOrd="0" presId="urn:microsoft.com/office/officeart/2005/8/layout/default"/>
    <dgm:cxn modelId="{C241C2A5-24C7-5D45-9CEB-33F3AB9C480F}" type="presParOf" srcId="{F847C0A3-AB9D-E34A-BFE1-C98D4AE7ECCB}" destId="{CECA1C8D-BBDC-E24D-8F85-F1721750CF0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99F45-F0AB-B141-8189-691DA6767A17}">
      <dsp:nvSpPr>
        <dsp:cNvPr id="0" name=""/>
        <dsp:cNvSpPr/>
      </dsp:nvSpPr>
      <dsp:spPr>
        <a:xfrm>
          <a:off x="1190" y="610393"/>
          <a:ext cx="4643437" cy="278606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Le nutriscore est basé sur le volontariat</a:t>
          </a:r>
          <a:endParaRPr lang="en-US" sz="4500" kern="1200"/>
        </a:p>
      </dsp:txBody>
      <dsp:txXfrm>
        <a:off x="1190" y="610393"/>
        <a:ext cx="4643437" cy="2786062"/>
      </dsp:txXfrm>
    </dsp:sp>
    <dsp:sp modelId="{DE4077AB-8F59-824F-AAA1-200F32E3AD5F}">
      <dsp:nvSpPr>
        <dsp:cNvPr id="0" name=""/>
        <dsp:cNvSpPr/>
      </dsp:nvSpPr>
      <dsp:spPr>
        <a:xfrm>
          <a:off x="5108971" y="610393"/>
          <a:ext cx="4643437" cy="278606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Le nutriscore est difficile à calculer</a:t>
          </a:r>
          <a:endParaRPr lang="en-US" sz="4500" kern="1200"/>
        </a:p>
      </dsp:txBody>
      <dsp:txXfrm>
        <a:off x="5108971" y="610393"/>
        <a:ext cx="4643437" cy="2786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31242-59E1-554B-9D29-9F19426E0C5F}">
      <dsp:nvSpPr>
        <dsp:cNvPr id="0" name=""/>
        <dsp:cNvSpPr/>
      </dsp:nvSpPr>
      <dsp:spPr>
        <a:xfrm>
          <a:off x="0" y="2641"/>
          <a:ext cx="443804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A8B59-CE36-C549-8B09-E881B018B2A2}">
      <dsp:nvSpPr>
        <dsp:cNvPr id="0" name=""/>
        <dsp:cNvSpPr/>
      </dsp:nvSpPr>
      <dsp:spPr>
        <a:xfrm>
          <a:off x="0" y="2641"/>
          <a:ext cx="4438042" cy="180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Simplicité calcul du nutriscore</a:t>
          </a:r>
          <a:endParaRPr lang="en-US" sz="3700" kern="1200"/>
        </a:p>
      </dsp:txBody>
      <dsp:txXfrm>
        <a:off x="0" y="2641"/>
        <a:ext cx="4438042" cy="1801315"/>
      </dsp:txXfrm>
    </dsp:sp>
    <dsp:sp modelId="{6F98124B-A1FC-1C4C-B62D-980B5AEA82C2}">
      <dsp:nvSpPr>
        <dsp:cNvPr id="0" name=""/>
        <dsp:cNvSpPr/>
      </dsp:nvSpPr>
      <dsp:spPr>
        <a:xfrm>
          <a:off x="0" y="1803956"/>
          <a:ext cx="4438042" cy="0"/>
        </a:xfrm>
        <a:prstGeom prst="line">
          <a:avLst/>
        </a:prstGeom>
        <a:solidFill>
          <a:schemeClr val="accent5">
            <a:hueOff val="751290"/>
            <a:satOff val="2888"/>
            <a:lumOff val="-6961"/>
            <a:alphaOff val="0"/>
          </a:schemeClr>
        </a:solidFill>
        <a:ln w="12700" cap="flat" cmpd="sng" algn="ctr">
          <a:solidFill>
            <a:schemeClr val="accent5">
              <a:hueOff val="751290"/>
              <a:satOff val="2888"/>
              <a:lumOff val="-6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46AD2-8F48-5442-994B-345CD6A7963E}">
      <dsp:nvSpPr>
        <dsp:cNvPr id="0" name=""/>
        <dsp:cNvSpPr/>
      </dsp:nvSpPr>
      <dsp:spPr>
        <a:xfrm>
          <a:off x="0" y="1803956"/>
          <a:ext cx="4438042" cy="180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Amélioration de l’expérience client</a:t>
          </a:r>
          <a:endParaRPr lang="en-US" sz="3700" kern="1200"/>
        </a:p>
      </dsp:txBody>
      <dsp:txXfrm>
        <a:off x="0" y="1803956"/>
        <a:ext cx="4438042" cy="1801315"/>
      </dsp:txXfrm>
    </dsp:sp>
    <dsp:sp modelId="{8A388778-45A7-464F-8407-902815E2A8F2}">
      <dsp:nvSpPr>
        <dsp:cNvPr id="0" name=""/>
        <dsp:cNvSpPr/>
      </dsp:nvSpPr>
      <dsp:spPr>
        <a:xfrm>
          <a:off x="0" y="3605272"/>
          <a:ext cx="4438042" cy="0"/>
        </a:xfrm>
        <a:prstGeom prst="line">
          <a:avLst/>
        </a:prstGeom>
        <a:solidFill>
          <a:schemeClr val="accent5">
            <a:hueOff val="1502580"/>
            <a:satOff val="5775"/>
            <a:lumOff val="-13922"/>
            <a:alphaOff val="0"/>
          </a:schemeClr>
        </a:solidFill>
        <a:ln w="12700" cap="flat" cmpd="sng" algn="ctr">
          <a:solidFill>
            <a:schemeClr val="accent5">
              <a:hueOff val="1502580"/>
              <a:satOff val="5775"/>
              <a:lumOff val="-1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6CDD-1F16-6F4D-B429-5C78E15B735E}">
      <dsp:nvSpPr>
        <dsp:cNvPr id="0" name=""/>
        <dsp:cNvSpPr/>
      </dsp:nvSpPr>
      <dsp:spPr>
        <a:xfrm>
          <a:off x="0" y="3605272"/>
          <a:ext cx="4438042" cy="180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Promotion du bien manger</a:t>
          </a:r>
          <a:br>
            <a:rPr lang="fr-FR" sz="3700" kern="1200"/>
          </a:br>
          <a:endParaRPr lang="en-US" sz="3700" kern="1200"/>
        </a:p>
      </dsp:txBody>
      <dsp:txXfrm>
        <a:off x="0" y="3605272"/>
        <a:ext cx="4438042" cy="18013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81F58-AC04-49CB-B92C-01DDF36C8165}">
      <dsp:nvSpPr>
        <dsp:cNvPr id="0" name=""/>
        <dsp:cNvSpPr/>
      </dsp:nvSpPr>
      <dsp:spPr>
        <a:xfrm>
          <a:off x="0" y="489"/>
          <a:ext cx="9753600" cy="11445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0F723-55E5-4F4B-9C6D-A569F7A0D377}">
      <dsp:nvSpPr>
        <dsp:cNvPr id="0" name=""/>
        <dsp:cNvSpPr/>
      </dsp:nvSpPr>
      <dsp:spPr>
        <a:xfrm>
          <a:off x="346221" y="258009"/>
          <a:ext cx="629494" cy="629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8D002-097F-4448-8A8A-261D7B3A6E7A}">
      <dsp:nvSpPr>
        <dsp:cNvPr id="0" name=""/>
        <dsp:cNvSpPr/>
      </dsp:nvSpPr>
      <dsp:spPr>
        <a:xfrm>
          <a:off x="1321937" y="489"/>
          <a:ext cx="8431662" cy="1144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130" tIns="121130" rIns="121130" bIns="12113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1/ Nettoyage</a:t>
          </a:r>
          <a:endParaRPr lang="en-US" sz="2500" kern="1200" dirty="0"/>
        </a:p>
      </dsp:txBody>
      <dsp:txXfrm>
        <a:off x="1321937" y="489"/>
        <a:ext cx="8431662" cy="1144534"/>
      </dsp:txXfrm>
    </dsp:sp>
    <dsp:sp modelId="{513E9F4E-D348-4BF6-B9B8-58AF44BF95D9}">
      <dsp:nvSpPr>
        <dsp:cNvPr id="0" name=""/>
        <dsp:cNvSpPr/>
      </dsp:nvSpPr>
      <dsp:spPr>
        <a:xfrm>
          <a:off x="0" y="1431157"/>
          <a:ext cx="9753600" cy="11445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B5FB1-0C17-441F-A9B2-621473E7DFCA}">
      <dsp:nvSpPr>
        <dsp:cNvPr id="0" name=""/>
        <dsp:cNvSpPr/>
      </dsp:nvSpPr>
      <dsp:spPr>
        <a:xfrm>
          <a:off x="346221" y="1688677"/>
          <a:ext cx="629494" cy="629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5786F-193E-4A7E-A3F5-E8E77E9C6230}">
      <dsp:nvSpPr>
        <dsp:cNvPr id="0" name=""/>
        <dsp:cNvSpPr/>
      </dsp:nvSpPr>
      <dsp:spPr>
        <a:xfrm>
          <a:off x="1321937" y="1431157"/>
          <a:ext cx="8431662" cy="1144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130" tIns="121130" rIns="121130" bIns="12113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2/ Analyse exploratoire</a:t>
          </a:r>
          <a:endParaRPr lang="en-US" sz="2500" kern="1200" dirty="0"/>
        </a:p>
      </dsp:txBody>
      <dsp:txXfrm>
        <a:off x="1321937" y="1431157"/>
        <a:ext cx="8431662" cy="1144534"/>
      </dsp:txXfrm>
    </dsp:sp>
    <dsp:sp modelId="{CAB2AF8B-2F67-4C6C-A424-76D1F4E3780C}">
      <dsp:nvSpPr>
        <dsp:cNvPr id="0" name=""/>
        <dsp:cNvSpPr/>
      </dsp:nvSpPr>
      <dsp:spPr>
        <a:xfrm>
          <a:off x="0" y="2861826"/>
          <a:ext cx="9753600" cy="11445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1823B-ECA5-40F4-9D3A-3FCA008A8C6B}">
      <dsp:nvSpPr>
        <dsp:cNvPr id="0" name=""/>
        <dsp:cNvSpPr/>
      </dsp:nvSpPr>
      <dsp:spPr>
        <a:xfrm>
          <a:off x="346221" y="3119346"/>
          <a:ext cx="629494" cy="629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B66BC-CDA1-438F-B053-44265DCA7BDE}">
      <dsp:nvSpPr>
        <dsp:cNvPr id="0" name=""/>
        <dsp:cNvSpPr/>
      </dsp:nvSpPr>
      <dsp:spPr>
        <a:xfrm>
          <a:off x="1321937" y="2861826"/>
          <a:ext cx="8431662" cy="1144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130" tIns="121130" rIns="121130" bIns="12113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3/ Notre application</a:t>
          </a:r>
          <a:endParaRPr lang="en-US" sz="2500" kern="1200" dirty="0"/>
        </a:p>
      </dsp:txBody>
      <dsp:txXfrm>
        <a:off x="1321937" y="2861826"/>
        <a:ext cx="8431662" cy="1144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2B664-E5AD-064A-B0D9-F4C1E21CEDB6}">
      <dsp:nvSpPr>
        <dsp:cNvPr id="0" name=""/>
        <dsp:cNvSpPr/>
      </dsp:nvSpPr>
      <dsp:spPr>
        <a:xfrm>
          <a:off x="0" y="0"/>
          <a:ext cx="53006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766D4-38FF-A145-BA4F-7CB645DD7722}">
      <dsp:nvSpPr>
        <dsp:cNvPr id="0" name=""/>
        <dsp:cNvSpPr/>
      </dsp:nvSpPr>
      <dsp:spPr>
        <a:xfrm>
          <a:off x="0" y="0"/>
          <a:ext cx="5300670" cy="2728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/>
            <a:t>Amélioration du processus de collecte</a:t>
          </a:r>
          <a:endParaRPr lang="en-US" sz="4700" kern="1200"/>
        </a:p>
      </dsp:txBody>
      <dsp:txXfrm>
        <a:off x="0" y="0"/>
        <a:ext cx="5300670" cy="2728426"/>
      </dsp:txXfrm>
    </dsp:sp>
    <dsp:sp modelId="{66BA9A57-DC0D-A741-B8A4-0BA3350055DF}">
      <dsp:nvSpPr>
        <dsp:cNvPr id="0" name=""/>
        <dsp:cNvSpPr/>
      </dsp:nvSpPr>
      <dsp:spPr>
        <a:xfrm>
          <a:off x="0" y="2728426"/>
          <a:ext cx="5300670" cy="0"/>
        </a:xfrm>
        <a:prstGeom prst="line">
          <a:avLst/>
        </a:prstGeom>
        <a:solidFill>
          <a:schemeClr val="accent2">
            <a:hueOff val="3006753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006753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F51E9-A660-C84A-8969-5ED4D7928A12}">
      <dsp:nvSpPr>
        <dsp:cNvPr id="0" name=""/>
        <dsp:cNvSpPr/>
      </dsp:nvSpPr>
      <dsp:spPr>
        <a:xfrm>
          <a:off x="0" y="2728426"/>
          <a:ext cx="5300670" cy="2728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/>
            <a:t>Amélioration de la restitution des données</a:t>
          </a:r>
          <a:endParaRPr lang="en-US" sz="4700" kern="1200"/>
        </a:p>
      </dsp:txBody>
      <dsp:txXfrm>
        <a:off x="0" y="2728426"/>
        <a:ext cx="5300670" cy="27284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43EEE-260C-6144-965A-C4612EC30F96}">
      <dsp:nvSpPr>
        <dsp:cNvPr id="0" name=""/>
        <dsp:cNvSpPr/>
      </dsp:nvSpPr>
      <dsp:spPr>
        <a:xfrm>
          <a:off x="816" y="829283"/>
          <a:ext cx="3184071" cy="19104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Modèle simple (pas de tuning, validation croisée)</a:t>
          </a:r>
          <a:endParaRPr lang="en-US" sz="2800" kern="1200" dirty="0"/>
        </a:p>
      </dsp:txBody>
      <dsp:txXfrm>
        <a:off x="816" y="829283"/>
        <a:ext cx="3184071" cy="1910442"/>
      </dsp:txXfrm>
    </dsp:sp>
    <dsp:sp modelId="{CECA1C8D-BBDC-E24D-8F85-F1721750CF04}">
      <dsp:nvSpPr>
        <dsp:cNvPr id="0" name=""/>
        <dsp:cNvSpPr/>
      </dsp:nvSpPr>
      <dsp:spPr>
        <a:xfrm>
          <a:off x="3503294" y="829283"/>
          <a:ext cx="3184071" cy="19104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Considération problème classification</a:t>
          </a:r>
          <a:endParaRPr lang="en-US" sz="2800" kern="1200"/>
        </a:p>
      </dsp:txBody>
      <dsp:txXfrm>
        <a:off x="3503294" y="829283"/>
        <a:ext cx="3184071" cy="1910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9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59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6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7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5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1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8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4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5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9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7/10/22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81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48" r:id="rId2"/>
    <p:sldLayoutId id="2147483747" r:id="rId3"/>
    <p:sldLayoutId id="2147483746" r:id="rId4"/>
    <p:sldLayoutId id="2147483745" r:id="rId5"/>
    <p:sldLayoutId id="2147483744" r:id="rId6"/>
    <p:sldLayoutId id="2147483743" r:id="rId7"/>
    <p:sldLayoutId id="2147483742" r:id="rId8"/>
    <p:sldLayoutId id="2147483741" r:id="rId9"/>
    <p:sldLayoutId id="2147483740" r:id="rId10"/>
    <p:sldLayoutId id="214748373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C5D543D4-C010-47AE-B774-53CFBC1898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117" r="-1" b="-1"/>
          <a:stretch/>
        </p:blipFill>
        <p:spPr>
          <a:xfrm>
            <a:off x="20" y="-5732"/>
            <a:ext cx="12191980" cy="68694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9269" y="375267"/>
            <a:ext cx="6869465" cy="609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4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71D2A1-1A43-4D4F-A71C-575AC0CCD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578" y="599879"/>
            <a:ext cx="9071322" cy="1385751"/>
          </a:xfrm>
        </p:spPr>
        <p:txBody>
          <a:bodyPr>
            <a:normAutofit/>
          </a:bodyPr>
          <a:lstStyle/>
          <a:p>
            <a:pPr algn="r"/>
            <a:r>
              <a:rPr lang="fr-FR" sz="4000" dirty="0"/>
              <a:t>P3 Santé publique France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F600D3-474B-2B4A-94E9-FA1F12C29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7839" y="2313645"/>
            <a:ext cx="4384060" cy="114296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Samuel Jacquot</a:t>
            </a:r>
          </a:p>
        </p:txBody>
      </p:sp>
    </p:spTree>
    <p:extLst>
      <p:ext uri="{BB962C8B-B14F-4D97-AF65-F5344CB8AC3E}">
        <p14:creationId xmlns:p14="http://schemas.microsoft.com/office/powerpoint/2010/main" val="179481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68" name="Rectangle 76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9" name="Freeform: Shape 78">
            <a:extLst>
              <a:ext uri="{FF2B5EF4-FFF2-40B4-BE49-F238E27FC236}">
                <a16:creationId xmlns:a16="http://schemas.microsoft.com/office/drawing/2014/main" id="{D89C3E63-AD81-4BD0-AA9C-23229BD5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423953"/>
            <a:ext cx="12192000" cy="243404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65990 w 12192000"/>
              <a:gd name="connsiteY3" fmla="*/ 534747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65990 w 12192000"/>
              <a:gd name="connsiteY3" fmla="*/ 534747 h 2240205"/>
              <a:gd name="connsiteX4" fmla="*/ 11660712 w 12192000"/>
              <a:gd name="connsiteY4" fmla="*/ 521907 h 2240205"/>
              <a:gd name="connsiteX5" fmla="*/ 11528151 w 12192000"/>
              <a:gd name="connsiteY5" fmla="*/ 530195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612686"/>
                </a:lnTo>
                <a:cubicBezTo>
                  <a:pt x="12034412" y="618745"/>
                  <a:pt x="12066428" y="540925"/>
                  <a:pt x="11965990" y="534747"/>
                </a:cubicBezTo>
                <a:cubicBezTo>
                  <a:pt x="11875649" y="534469"/>
                  <a:pt x="11715756" y="519365"/>
                  <a:pt x="11660712" y="521907"/>
                </a:cubicBezTo>
                <a:cubicBezTo>
                  <a:pt x="11623806" y="513230"/>
                  <a:pt x="11560758" y="522989"/>
                  <a:pt x="11528151" y="530195"/>
                </a:cubicBezTo>
                <a:cubicBezTo>
                  <a:pt x="11456643" y="529828"/>
                  <a:pt x="11449669" y="605046"/>
                  <a:pt x="11358455" y="579277"/>
                </a:cubicBezTo>
                <a:cubicBezTo>
                  <a:pt x="11316233" y="586440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9CEDC0-D9E6-BF4A-A852-F09DB956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690551"/>
            <a:ext cx="9753600" cy="11099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Filtrage (France)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F423659-1CB1-4C4D-9705-092B9E91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600000">
            <a:off x="9595945" y="353472"/>
            <a:ext cx="1889235" cy="12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912F2C8-3A3D-274F-AE7A-DF3DAE1B3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85797" y="1966435"/>
            <a:ext cx="11397529" cy="20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DD86DC-400A-2843-A26F-B0115ABDF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50339">
            <a:off x="5129480" y="1701110"/>
            <a:ext cx="6245132" cy="251366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8C11AA-F8CE-914A-836D-FF03FEBA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anchor="ctr">
            <a:normAutofit/>
          </a:bodyPr>
          <a:lstStyle/>
          <a:p>
            <a:r>
              <a:rPr lang="fr-FR"/>
              <a:t>Gestion des </a:t>
            </a:r>
            <a:r>
              <a:rPr lang="fr-FR" err="1"/>
              <a:t>valeures</a:t>
            </a:r>
            <a:r>
              <a:rPr lang="fr-FR"/>
              <a:t> manquantes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041845-A083-3049-9639-BD0F8C7AD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0255"/>
            <a:ext cx="3626294" cy="3504345"/>
          </a:xfrm>
        </p:spPr>
        <p:txBody>
          <a:bodyPr anchor="ctr">
            <a:normAutofit/>
          </a:bodyPr>
          <a:lstStyle/>
          <a:p>
            <a:r>
              <a:rPr lang="fr-FR" dirty="0"/>
              <a:t>Suppressions des lignes manquantes à 75%</a:t>
            </a:r>
          </a:p>
          <a:p>
            <a:r>
              <a:rPr lang="fr-FR" dirty="0"/>
              <a:t>Suppressions des colonnes manquantes à 75%</a:t>
            </a:r>
          </a:p>
          <a:p>
            <a:r>
              <a:rPr lang="fr-FR" dirty="0"/>
              <a:t>Doublons</a:t>
            </a:r>
          </a:p>
          <a:p>
            <a:r>
              <a:rPr lang="fr-FR" dirty="0"/>
              <a:t>+ Imputation médiane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FFE3EA-4688-7741-87C1-46510E85E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3" y="4462145"/>
            <a:ext cx="5559504" cy="137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3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A68217AD-5CDD-4294-9D1F-614DABD68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949CE51A-04B5-4780-A561-BDE41915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2179476"/>
          </a:xfrm>
          <a:custGeom>
            <a:avLst/>
            <a:gdLst>
              <a:gd name="connsiteX0" fmla="*/ 0 w 12192000"/>
              <a:gd name="connsiteY0" fmla="*/ 0 h 2179476"/>
              <a:gd name="connsiteX1" fmla="*/ 12192000 w 12192000"/>
              <a:gd name="connsiteY1" fmla="*/ 0 h 2179476"/>
              <a:gd name="connsiteX2" fmla="*/ 12192000 w 12192000"/>
              <a:gd name="connsiteY2" fmla="*/ 730932 h 2179476"/>
              <a:gd name="connsiteX3" fmla="*/ 11890686 w 12192000"/>
              <a:gd name="connsiteY3" fmla="*/ 712901 h 2179476"/>
              <a:gd name="connsiteX4" fmla="*/ 11649954 w 12192000"/>
              <a:gd name="connsiteY4" fmla="*/ 729306 h 2179476"/>
              <a:gd name="connsiteX5" fmla="*/ 11641008 w 12192000"/>
              <a:gd name="connsiteY5" fmla="*/ 728037 h 2179476"/>
              <a:gd name="connsiteX6" fmla="*/ 11641008 w 12192000"/>
              <a:gd name="connsiteY6" fmla="*/ 1473200 h 2179476"/>
              <a:gd name="connsiteX7" fmla="*/ 8168919 w 12192000"/>
              <a:gd name="connsiteY7" fmla="*/ 1473200 h 2179476"/>
              <a:gd name="connsiteX8" fmla="*/ 8168919 w 12192000"/>
              <a:gd name="connsiteY8" fmla="*/ 1241374 h 2179476"/>
              <a:gd name="connsiteX9" fmla="*/ 8074238 w 12192000"/>
              <a:gd name="connsiteY9" fmla="*/ 1266602 h 2179476"/>
              <a:gd name="connsiteX10" fmla="*/ 7902328 w 12192000"/>
              <a:gd name="connsiteY10" fmla="*/ 1309380 h 2179476"/>
              <a:gd name="connsiteX11" fmla="*/ 7840612 w 12192000"/>
              <a:gd name="connsiteY11" fmla="*/ 1332251 h 2179476"/>
              <a:gd name="connsiteX12" fmla="*/ 7786819 w 12192000"/>
              <a:gd name="connsiteY12" fmla="*/ 1341587 h 2179476"/>
              <a:gd name="connsiteX13" fmla="*/ 7548172 w 12192000"/>
              <a:gd name="connsiteY13" fmla="*/ 1379034 h 2179476"/>
              <a:gd name="connsiteX14" fmla="*/ 7483437 w 12192000"/>
              <a:gd name="connsiteY14" fmla="*/ 1438081 h 2179476"/>
              <a:gd name="connsiteX15" fmla="*/ 7377870 w 12192000"/>
              <a:gd name="connsiteY15" fmla="*/ 1482023 h 2179476"/>
              <a:gd name="connsiteX16" fmla="*/ 7230737 w 12192000"/>
              <a:gd name="connsiteY16" fmla="*/ 1520271 h 2179476"/>
              <a:gd name="connsiteX17" fmla="*/ 7224458 w 12192000"/>
              <a:gd name="connsiteY17" fmla="*/ 1530365 h 2179476"/>
              <a:gd name="connsiteX18" fmla="*/ 7183121 w 12192000"/>
              <a:gd name="connsiteY18" fmla="*/ 1551919 h 2179476"/>
              <a:gd name="connsiteX19" fmla="*/ 7164601 w 12192000"/>
              <a:gd name="connsiteY19" fmla="*/ 1562940 h 2179476"/>
              <a:gd name="connsiteX20" fmla="*/ 6900177 w 12192000"/>
              <a:gd name="connsiteY20" fmla="*/ 1591665 h 2179476"/>
              <a:gd name="connsiteX21" fmla="*/ 6795372 w 12192000"/>
              <a:gd name="connsiteY21" fmla="*/ 1600255 h 2179476"/>
              <a:gd name="connsiteX22" fmla="*/ 6692251 w 12192000"/>
              <a:gd name="connsiteY22" fmla="*/ 1611455 h 2179476"/>
              <a:gd name="connsiteX23" fmla="*/ 6655235 w 12192000"/>
              <a:gd name="connsiteY23" fmla="*/ 1616817 h 2179476"/>
              <a:gd name="connsiteX24" fmla="*/ 6554894 w 12192000"/>
              <a:gd name="connsiteY24" fmla="*/ 1619307 h 2179476"/>
              <a:gd name="connsiteX25" fmla="*/ 6516595 w 12192000"/>
              <a:gd name="connsiteY25" fmla="*/ 1622271 h 2179476"/>
              <a:gd name="connsiteX26" fmla="*/ 6508541 w 12192000"/>
              <a:gd name="connsiteY26" fmla="*/ 1623519 h 2179476"/>
              <a:gd name="connsiteX27" fmla="*/ 6471012 w 12192000"/>
              <a:gd name="connsiteY27" fmla="*/ 1633099 h 2179476"/>
              <a:gd name="connsiteX28" fmla="*/ 6364035 w 12192000"/>
              <a:gd name="connsiteY28" fmla="*/ 1622474 h 2179476"/>
              <a:gd name="connsiteX29" fmla="*/ 6243319 w 12192000"/>
              <a:gd name="connsiteY29" fmla="*/ 1649595 h 2179476"/>
              <a:gd name="connsiteX30" fmla="*/ 6098321 w 12192000"/>
              <a:gd name="connsiteY30" fmla="*/ 1674974 h 2179476"/>
              <a:gd name="connsiteX31" fmla="*/ 5880652 w 12192000"/>
              <a:gd name="connsiteY31" fmla="*/ 1731398 h 2179476"/>
              <a:gd name="connsiteX32" fmla="*/ 5785959 w 12192000"/>
              <a:gd name="connsiteY32" fmla="*/ 1727180 h 2179476"/>
              <a:gd name="connsiteX33" fmla="*/ 5643534 w 12192000"/>
              <a:gd name="connsiteY33" fmla="*/ 1754044 h 2179476"/>
              <a:gd name="connsiteX34" fmla="*/ 5518799 w 12192000"/>
              <a:gd name="connsiteY34" fmla="*/ 1769019 h 2179476"/>
              <a:gd name="connsiteX35" fmla="*/ 5505014 w 12192000"/>
              <a:gd name="connsiteY35" fmla="*/ 1769941 h 2179476"/>
              <a:gd name="connsiteX36" fmla="*/ 5453307 w 12192000"/>
              <a:gd name="connsiteY36" fmla="*/ 1766235 h 2179476"/>
              <a:gd name="connsiteX37" fmla="*/ 5221533 w 12192000"/>
              <a:gd name="connsiteY37" fmla="*/ 1796881 h 2179476"/>
              <a:gd name="connsiteX38" fmla="*/ 5149802 w 12192000"/>
              <a:gd name="connsiteY38" fmla="*/ 1794834 h 2179476"/>
              <a:gd name="connsiteX39" fmla="*/ 5114927 w 12192000"/>
              <a:gd name="connsiteY39" fmla="*/ 1797734 h 2179476"/>
              <a:gd name="connsiteX40" fmla="*/ 5108970 w 12192000"/>
              <a:gd name="connsiteY40" fmla="*/ 1797839 h 2179476"/>
              <a:gd name="connsiteX41" fmla="*/ 5067961 w 12192000"/>
              <a:gd name="connsiteY41" fmla="*/ 1795876 h 2179476"/>
              <a:gd name="connsiteX42" fmla="*/ 5007075 w 12192000"/>
              <a:gd name="connsiteY42" fmla="*/ 1788783 h 2179476"/>
              <a:gd name="connsiteX43" fmla="*/ 4944087 w 12192000"/>
              <a:gd name="connsiteY43" fmla="*/ 1773903 h 2179476"/>
              <a:gd name="connsiteX44" fmla="*/ 4907662 w 12192000"/>
              <a:gd name="connsiteY44" fmla="*/ 1767645 h 2179476"/>
              <a:gd name="connsiteX45" fmla="*/ 4882386 w 12192000"/>
              <a:gd name="connsiteY45" fmla="*/ 1760781 h 2179476"/>
              <a:gd name="connsiteX46" fmla="*/ 4811440 w 12192000"/>
              <a:gd name="connsiteY46" fmla="*/ 1755732 h 2179476"/>
              <a:gd name="connsiteX47" fmla="*/ 4691075 w 12192000"/>
              <a:gd name="connsiteY47" fmla="*/ 1752555 h 2179476"/>
              <a:gd name="connsiteX48" fmla="*/ 4640313 w 12192000"/>
              <a:gd name="connsiteY48" fmla="*/ 1735936 h 2179476"/>
              <a:gd name="connsiteX49" fmla="*/ 4536503 w 12192000"/>
              <a:gd name="connsiteY49" fmla="*/ 1736935 h 2179476"/>
              <a:gd name="connsiteX50" fmla="*/ 4513724 w 12192000"/>
              <a:gd name="connsiteY50" fmla="*/ 1743417 h 2179476"/>
              <a:gd name="connsiteX51" fmla="*/ 4459810 w 12192000"/>
              <a:gd name="connsiteY51" fmla="*/ 1749147 h 2179476"/>
              <a:gd name="connsiteX52" fmla="*/ 4379064 w 12192000"/>
              <a:gd name="connsiteY52" fmla="*/ 1767915 h 2179476"/>
              <a:gd name="connsiteX53" fmla="*/ 4290981 w 12192000"/>
              <a:gd name="connsiteY53" fmla="*/ 1789805 h 2179476"/>
              <a:gd name="connsiteX54" fmla="*/ 4238372 w 12192000"/>
              <a:gd name="connsiteY54" fmla="*/ 1801288 h 2179476"/>
              <a:gd name="connsiteX55" fmla="*/ 4232517 w 12192000"/>
              <a:gd name="connsiteY55" fmla="*/ 1802346 h 2179476"/>
              <a:gd name="connsiteX56" fmla="*/ 4191732 w 12192000"/>
              <a:gd name="connsiteY56" fmla="*/ 1806978 h 2179476"/>
              <a:gd name="connsiteX57" fmla="*/ 4065532 w 12192000"/>
              <a:gd name="connsiteY57" fmla="*/ 1805177 h 2179476"/>
              <a:gd name="connsiteX58" fmla="*/ 4028460 w 12192000"/>
              <a:gd name="connsiteY58" fmla="*/ 1804846 h 2179476"/>
              <a:gd name="connsiteX59" fmla="*/ 4002267 w 12192000"/>
              <a:gd name="connsiteY59" fmla="*/ 1802136 h 2179476"/>
              <a:gd name="connsiteX60" fmla="*/ 3931396 w 12192000"/>
              <a:gd name="connsiteY60" fmla="*/ 1808522 h 2179476"/>
              <a:gd name="connsiteX61" fmla="*/ 3812162 w 12192000"/>
              <a:gd name="connsiteY61" fmla="*/ 1824658 h 2179476"/>
              <a:gd name="connsiteX62" fmla="*/ 3758105 w 12192000"/>
              <a:gd name="connsiteY62" fmla="*/ 1821112 h 2179476"/>
              <a:gd name="connsiteX63" fmla="*/ 3567259 w 12192000"/>
              <a:gd name="connsiteY63" fmla="*/ 1842151 h 2179476"/>
              <a:gd name="connsiteX64" fmla="*/ 3405770 w 12192000"/>
              <a:gd name="connsiteY64" fmla="*/ 1852959 h 2179476"/>
              <a:gd name="connsiteX65" fmla="*/ 3280097 w 12192000"/>
              <a:gd name="connsiteY65" fmla="*/ 1867571 h 2179476"/>
              <a:gd name="connsiteX66" fmla="*/ 3009910 w 12192000"/>
              <a:gd name="connsiteY66" fmla="*/ 1904790 h 2179476"/>
              <a:gd name="connsiteX67" fmla="*/ 2995934 w 12192000"/>
              <a:gd name="connsiteY67" fmla="*/ 1913759 h 2179476"/>
              <a:gd name="connsiteX68" fmla="*/ 2942858 w 12192000"/>
              <a:gd name="connsiteY68" fmla="*/ 1927654 h 2179476"/>
              <a:gd name="connsiteX69" fmla="*/ 2875436 w 12192000"/>
              <a:gd name="connsiteY69" fmla="*/ 1942841 h 2179476"/>
              <a:gd name="connsiteX70" fmla="*/ 2874892 w 12192000"/>
              <a:gd name="connsiteY70" fmla="*/ 1941973 h 2179476"/>
              <a:gd name="connsiteX71" fmla="*/ 2843662 w 12192000"/>
              <a:gd name="connsiteY71" fmla="*/ 1938483 h 2179476"/>
              <a:gd name="connsiteX72" fmla="*/ 2718916 w 12192000"/>
              <a:gd name="connsiteY72" fmla="*/ 1936896 h 2179476"/>
              <a:gd name="connsiteX73" fmla="*/ 2713522 w 12192000"/>
              <a:gd name="connsiteY73" fmla="*/ 1936221 h 2179476"/>
              <a:gd name="connsiteX74" fmla="*/ 2476147 w 12192000"/>
              <a:gd name="connsiteY74" fmla="*/ 1944133 h 2179476"/>
              <a:gd name="connsiteX75" fmla="*/ 2373568 w 12192000"/>
              <a:gd name="connsiteY75" fmla="*/ 1948914 h 2179476"/>
              <a:gd name="connsiteX76" fmla="*/ 2287219 w 12192000"/>
              <a:gd name="connsiteY76" fmla="*/ 1944566 h 2179476"/>
              <a:gd name="connsiteX77" fmla="*/ 2164831 w 12192000"/>
              <a:gd name="connsiteY77" fmla="*/ 1955650 h 2179476"/>
              <a:gd name="connsiteX78" fmla="*/ 2058061 w 12192000"/>
              <a:gd name="connsiteY78" fmla="*/ 1992424 h 2179476"/>
              <a:gd name="connsiteX79" fmla="*/ 2042244 w 12192000"/>
              <a:gd name="connsiteY79" fmla="*/ 1999836 h 2179476"/>
              <a:gd name="connsiteX80" fmla="*/ 1877728 w 12192000"/>
              <a:gd name="connsiteY80" fmla="*/ 2044048 h 2179476"/>
              <a:gd name="connsiteX81" fmla="*/ 1759056 w 12192000"/>
              <a:gd name="connsiteY81" fmla="*/ 2067985 h 2179476"/>
              <a:gd name="connsiteX82" fmla="*/ 1637948 w 12192000"/>
              <a:gd name="connsiteY82" fmla="*/ 2113700 h 2179476"/>
              <a:gd name="connsiteX83" fmla="*/ 1434549 w 12192000"/>
              <a:gd name="connsiteY83" fmla="*/ 2173946 h 2179476"/>
              <a:gd name="connsiteX84" fmla="*/ 1370962 w 12192000"/>
              <a:gd name="connsiteY84" fmla="*/ 2176818 h 2179476"/>
              <a:gd name="connsiteX85" fmla="*/ 1356367 w 12192000"/>
              <a:gd name="connsiteY85" fmla="*/ 2174498 h 2179476"/>
              <a:gd name="connsiteX86" fmla="*/ 1279765 w 12192000"/>
              <a:gd name="connsiteY86" fmla="*/ 2169196 h 2179476"/>
              <a:gd name="connsiteX87" fmla="*/ 1195347 w 12192000"/>
              <a:gd name="connsiteY87" fmla="*/ 2152379 h 2179476"/>
              <a:gd name="connsiteX88" fmla="*/ 970251 w 12192000"/>
              <a:gd name="connsiteY88" fmla="*/ 2160819 h 2179476"/>
              <a:gd name="connsiteX89" fmla="*/ 812914 w 12192000"/>
              <a:gd name="connsiteY89" fmla="*/ 2150181 h 2179476"/>
              <a:gd name="connsiteX90" fmla="*/ 597225 w 12192000"/>
              <a:gd name="connsiteY90" fmla="*/ 2121874 h 2179476"/>
              <a:gd name="connsiteX91" fmla="*/ 520671 w 12192000"/>
              <a:gd name="connsiteY91" fmla="*/ 2121856 h 2179476"/>
              <a:gd name="connsiteX92" fmla="*/ 413835 w 12192000"/>
              <a:gd name="connsiteY92" fmla="*/ 2098315 h 2179476"/>
              <a:gd name="connsiteX93" fmla="*/ 376513 w 12192000"/>
              <a:gd name="connsiteY93" fmla="*/ 2095621 h 2179476"/>
              <a:gd name="connsiteX94" fmla="*/ 273386 w 12192000"/>
              <a:gd name="connsiteY94" fmla="*/ 2084468 h 2179476"/>
              <a:gd name="connsiteX95" fmla="*/ 77641 w 12192000"/>
              <a:gd name="connsiteY95" fmla="*/ 2069178 h 2179476"/>
              <a:gd name="connsiteX96" fmla="*/ 37645 w 12192000"/>
              <a:gd name="connsiteY96" fmla="*/ 2058054 h 2179476"/>
              <a:gd name="connsiteX97" fmla="*/ 4572 w 12192000"/>
              <a:gd name="connsiteY97" fmla="*/ 2053861 h 2179476"/>
              <a:gd name="connsiteX98" fmla="*/ 0 w 12192000"/>
              <a:gd name="connsiteY98" fmla="*/ 2053255 h 2179476"/>
              <a:gd name="connsiteX0" fmla="*/ 0 w 12192000"/>
              <a:gd name="connsiteY0" fmla="*/ 0 h 2179476"/>
              <a:gd name="connsiteX1" fmla="*/ 12192000 w 12192000"/>
              <a:gd name="connsiteY1" fmla="*/ 0 h 2179476"/>
              <a:gd name="connsiteX2" fmla="*/ 12192000 w 12192000"/>
              <a:gd name="connsiteY2" fmla="*/ 730932 h 2179476"/>
              <a:gd name="connsiteX3" fmla="*/ 11890686 w 12192000"/>
              <a:gd name="connsiteY3" fmla="*/ 712901 h 2179476"/>
              <a:gd name="connsiteX4" fmla="*/ 11649954 w 12192000"/>
              <a:gd name="connsiteY4" fmla="*/ 729306 h 2179476"/>
              <a:gd name="connsiteX5" fmla="*/ 11641008 w 12192000"/>
              <a:gd name="connsiteY5" fmla="*/ 728037 h 2179476"/>
              <a:gd name="connsiteX6" fmla="*/ 8168919 w 12192000"/>
              <a:gd name="connsiteY6" fmla="*/ 1473200 h 2179476"/>
              <a:gd name="connsiteX7" fmla="*/ 8168919 w 12192000"/>
              <a:gd name="connsiteY7" fmla="*/ 1241374 h 2179476"/>
              <a:gd name="connsiteX8" fmla="*/ 8074238 w 12192000"/>
              <a:gd name="connsiteY8" fmla="*/ 1266602 h 2179476"/>
              <a:gd name="connsiteX9" fmla="*/ 7902328 w 12192000"/>
              <a:gd name="connsiteY9" fmla="*/ 1309380 h 2179476"/>
              <a:gd name="connsiteX10" fmla="*/ 7840612 w 12192000"/>
              <a:gd name="connsiteY10" fmla="*/ 1332251 h 2179476"/>
              <a:gd name="connsiteX11" fmla="*/ 7786819 w 12192000"/>
              <a:gd name="connsiteY11" fmla="*/ 1341587 h 2179476"/>
              <a:gd name="connsiteX12" fmla="*/ 7548172 w 12192000"/>
              <a:gd name="connsiteY12" fmla="*/ 1379034 h 2179476"/>
              <a:gd name="connsiteX13" fmla="*/ 7483437 w 12192000"/>
              <a:gd name="connsiteY13" fmla="*/ 1438081 h 2179476"/>
              <a:gd name="connsiteX14" fmla="*/ 7377870 w 12192000"/>
              <a:gd name="connsiteY14" fmla="*/ 1482023 h 2179476"/>
              <a:gd name="connsiteX15" fmla="*/ 7230737 w 12192000"/>
              <a:gd name="connsiteY15" fmla="*/ 1520271 h 2179476"/>
              <a:gd name="connsiteX16" fmla="*/ 7224458 w 12192000"/>
              <a:gd name="connsiteY16" fmla="*/ 1530365 h 2179476"/>
              <a:gd name="connsiteX17" fmla="*/ 7183121 w 12192000"/>
              <a:gd name="connsiteY17" fmla="*/ 1551919 h 2179476"/>
              <a:gd name="connsiteX18" fmla="*/ 7164601 w 12192000"/>
              <a:gd name="connsiteY18" fmla="*/ 1562940 h 2179476"/>
              <a:gd name="connsiteX19" fmla="*/ 6900177 w 12192000"/>
              <a:gd name="connsiteY19" fmla="*/ 1591665 h 2179476"/>
              <a:gd name="connsiteX20" fmla="*/ 6795372 w 12192000"/>
              <a:gd name="connsiteY20" fmla="*/ 1600255 h 2179476"/>
              <a:gd name="connsiteX21" fmla="*/ 6692251 w 12192000"/>
              <a:gd name="connsiteY21" fmla="*/ 1611455 h 2179476"/>
              <a:gd name="connsiteX22" fmla="*/ 6655235 w 12192000"/>
              <a:gd name="connsiteY22" fmla="*/ 1616817 h 2179476"/>
              <a:gd name="connsiteX23" fmla="*/ 6554894 w 12192000"/>
              <a:gd name="connsiteY23" fmla="*/ 1619307 h 2179476"/>
              <a:gd name="connsiteX24" fmla="*/ 6516595 w 12192000"/>
              <a:gd name="connsiteY24" fmla="*/ 1622271 h 2179476"/>
              <a:gd name="connsiteX25" fmla="*/ 6508541 w 12192000"/>
              <a:gd name="connsiteY25" fmla="*/ 1623519 h 2179476"/>
              <a:gd name="connsiteX26" fmla="*/ 6471012 w 12192000"/>
              <a:gd name="connsiteY26" fmla="*/ 1633099 h 2179476"/>
              <a:gd name="connsiteX27" fmla="*/ 6364035 w 12192000"/>
              <a:gd name="connsiteY27" fmla="*/ 1622474 h 2179476"/>
              <a:gd name="connsiteX28" fmla="*/ 6243319 w 12192000"/>
              <a:gd name="connsiteY28" fmla="*/ 1649595 h 2179476"/>
              <a:gd name="connsiteX29" fmla="*/ 6098321 w 12192000"/>
              <a:gd name="connsiteY29" fmla="*/ 1674974 h 2179476"/>
              <a:gd name="connsiteX30" fmla="*/ 5880652 w 12192000"/>
              <a:gd name="connsiteY30" fmla="*/ 1731398 h 2179476"/>
              <a:gd name="connsiteX31" fmla="*/ 5785959 w 12192000"/>
              <a:gd name="connsiteY31" fmla="*/ 1727180 h 2179476"/>
              <a:gd name="connsiteX32" fmla="*/ 5643534 w 12192000"/>
              <a:gd name="connsiteY32" fmla="*/ 1754044 h 2179476"/>
              <a:gd name="connsiteX33" fmla="*/ 5518799 w 12192000"/>
              <a:gd name="connsiteY33" fmla="*/ 1769019 h 2179476"/>
              <a:gd name="connsiteX34" fmla="*/ 5505014 w 12192000"/>
              <a:gd name="connsiteY34" fmla="*/ 1769941 h 2179476"/>
              <a:gd name="connsiteX35" fmla="*/ 5453307 w 12192000"/>
              <a:gd name="connsiteY35" fmla="*/ 1766235 h 2179476"/>
              <a:gd name="connsiteX36" fmla="*/ 5221533 w 12192000"/>
              <a:gd name="connsiteY36" fmla="*/ 1796881 h 2179476"/>
              <a:gd name="connsiteX37" fmla="*/ 5149802 w 12192000"/>
              <a:gd name="connsiteY37" fmla="*/ 1794834 h 2179476"/>
              <a:gd name="connsiteX38" fmla="*/ 5114927 w 12192000"/>
              <a:gd name="connsiteY38" fmla="*/ 1797734 h 2179476"/>
              <a:gd name="connsiteX39" fmla="*/ 5108970 w 12192000"/>
              <a:gd name="connsiteY39" fmla="*/ 1797839 h 2179476"/>
              <a:gd name="connsiteX40" fmla="*/ 5067961 w 12192000"/>
              <a:gd name="connsiteY40" fmla="*/ 1795876 h 2179476"/>
              <a:gd name="connsiteX41" fmla="*/ 5007075 w 12192000"/>
              <a:gd name="connsiteY41" fmla="*/ 1788783 h 2179476"/>
              <a:gd name="connsiteX42" fmla="*/ 4944087 w 12192000"/>
              <a:gd name="connsiteY42" fmla="*/ 1773903 h 2179476"/>
              <a:gd name="connsiteX43" fmla="*/ 4907662 w 12192000"/>
              <a:gd name="connsiteY43" fmla="*/ 1767645 h 2179476"/>
              <a:gd name="connsiteX44" fmla="*/ 4882386 w 12192000"/>
              <a:gd name="connsiteY44" fmla="*/ 1760781 h 2179476"/>
              <a:gd name="connsiteX45" fmla="*/ 4811440 w 12192000"/>
              <a:gd name="connsiteY45" fmla="*/ 1755732 h 2179476"/>
              <a:gd name="connsiteX46" fmla="*/ 4691075 w 12192000"/>
              <a:gd name="connsiteY46" fmla="*/ 1752555 h 2179476"/>
              <a:gd name="connsiteX47" fmla="*/ 4640313 w 12192000"/>
              <a:gd name="connsiteY47" fmla="*/ 1735936 h 2179476"/>
              <a:gd name="connsiteX48" fmla="*/ 4536503 w 12192000"/>
              <a:gd name="connsiteY48" fmla="*/ 1736935 h 2179476"/>
              <a:gd name="connsiteX49" fmla="*/ 4513724 w 12192000"/>
              <a:gd name="connsiteY49" fmla="*/ 1743417 h 2179476"/>
              <a:gd name="connsiteX50" fmla="*/ 4459810 w 12192000"/>
              <a:gd name="connsiteY50" fmla="*/ 1749147 h 2179476"/>
              <a:gd name="connsiteX51" fmla="*/ 4379064 w 12192000"/>
              <a:gd name="connsiteY51" fmla="*/ 1767915 h 2179476"/>
              <a:gd name="connsiteX52" fmla="*/ 4290981 w 12192000"/>
              <a:gd name="connsiteY52" fmla="*/ 1789805 h 2179476"/>
              <a:gd name="connsiteX53" fmla="*/ 4238372 w 12192000"/>
              <a:gd name="connsiteY53" fmla="*/ 1801288 h 2179476"/>
              <a:gd name="connsiteX54" fmla="*/ 4232517 w 12192000"/>
              <a:gd name="connsiteY54" fmla="*/ 1802346 h 2179476"/>
              <a:gd name="connsiteX55" fmla="*/ 4191732 w 12192000"/>
              <a:gd name="connsiteY55" fmla="*/ 1806978 h 2179476"/>
              <a:gd name="connsiteX56" fmla="*/ 4065532 w 12192000"/>
              <a:gd name="connsiteY56" fmla="*/ 1805177 h 2179476"/>
              <a:gd name="connsiteX57" fmla="*/ 4028460 w 12192000"/>
              <a:gd name="connsiteY57" fmla="*/ 1804846 h 2179476"/>
              <a:gd name="connsiteX58" fmla="*/ 4002267 w 12192000"/>
              <a:gd name="connsiteY58" fmla="*/ 1802136 h 2179476"/>
              <a:gd name="connsiteX59" fmla="*/ 3931396 w 12192000"/>
              <a:gd name="connsiteY59" fmla="*/ 1808522 h 2179476"/>
              <a:gd name="connsiteX60" fmla="*/ 3812162 w 12192000"/>
              <a:gd name="connsiteY60" fmla="*/ 1824658 h 2179476"/>
              <a:gd name="connsiteX61" fmla="*/ 3758105 w 12192000"/>
              <a:gd name="connsiteY61" fmla="*/ 1821112 h 2179476"/>
              <a:gd name="connsiteX62" fmla="*/ 3567259 w 12192000"/>
              <a:gd name="connsiteY62" fmla="*/ 1842151 h 2179476"/>
              <a:gd name="connsiteX63" fmla="*/ 3405770 w 12192000"/>
              <a:gd name="connsiteY63" fmla="*/ 1852959 h 2179476"/>
              <a:gd name="connsiteX64" fmla="*/ 3280097 w 12192000"/>
              <a:gd name="connsiteY64" fmla="*/ 1867571 h 2179476"/>
              <a:gd name="connsiteX65" fmla="*/ 3009910 w 12192000"/>
              <a:gd name="connsiteY65" fmla="*/ 1904790 h 2179476"/>
              <a:gd name="connsiteX66" fmla="*/ 2995934 w 12192000"/>
              <a:gd name="connsiteY66" fmla="*/ 1913759 h 2179476"/>
              <a:gd name="connsiteX67" fmla="*/ 2942858 w 12192000"/>
              <a:gd name="connsiteY67" fmla="*/ 1927654 h 2179476"/>
              <a:gd name="connsiteX68" fmla="*/ 2875436 w 12192000"/>
              <a:gd name="connsiteY68" fmla="*/ 1942841 h 2179476"/>
              <a:gd name="connsiteX69" fmla="*/ 2874892 w 12192000"/>
              <a:gd name="connsiteY69" fmla="*/ 1941973 h 2179476"/>
              <a:gd name="connsiteX70" fmla="*/ 2843662 w 12192000"/>
              <a:gd name="connsiteY70" fmla="*/ 1938483 h 2179476"/>
              <a:gd name="connsiteX71" fmla="*/ 2718916 w 12192000"/>
              <a:gd name="connsiteY71" fmla="*/ 1936896 h 2179476"/>
              <a:gd name="connsiteX72" fmla="*/ 2713522 w 12192000"/>
              <a:gd name="connsiteY72" fmla="*/ 1936221 h 2179476"/>
              <a:gd name="connsiteX73" fmla="*/ 2476147 w 12192000"/>
              <a:gd name="connsiteY73" fmla="*/ 1944133 h 2179476"/>
              <a:gd name="connsiteX74" fmla="*/ 2373568 w 12192000"/>
              <a:gd name="connsiteY74" fmla="*/ 1948914 h 2179476"/>
              <a:gd name="connsiteX75" fmla="*/ 2287219 w 12192000"/>
              <a:gd name="connsiteY75" fmla="*/ 1944566 h 2179476"/>
              <a:gd name="connsiteX76" fmla="*/ 2164831 w 12192000"/>
              <a:gd name="connsiteY76" fmla="*/ 1955650 h 2179476"/>
              <a:gd name="connsiteX77" fmla="*/ 2058061 w 12192000"/>
              <a:gd name="connsiteY77" fmla="*/ 1992424 h 2179476"/>
              <a:gd name="connsiteX78" fmla="*/ 2042244 w 12192000"/>
              <a:gd name="connsiteY78" fmla="*/ 1999836 h 2179476"/>
              <a:gd name="connsiteX79" fmla="*/ 1877728 w 12192000"/>
              <a:gd name="connsiteY79" fmla="*/ 2044048 h 2179476"/>
              <a:gd name="connsiteX80" fmla="*/ 1759056 w 12192000"/>
              <a:gd name="connsiteY80" fmla="*/ 2067985 h 2179476"/>
              <a:gd name="connsiteX81" fmla="*/ 1637948 w 12192000"/>
              <a:gd name="connsiteY81" fmla="*/ 2113700 h 2179476"/>
              <a:gd name="connsiteX82" fmla="*/ 1434549 w 12192000"/>
              <a:gd name="connsiteY82" fmla="*/ 2173946 h 2179476"/>
              <a:gd name="connsiteX83" fmla="*/ 1370962 w 12192000"/>
              <a:gd name="connsiteY83" fmla="*/ 2176818 h 2179476"/>
              <a:gd name="connsiteX84" fmla="*/ 1356367 w 12192000"/>
              <a:gd name="connsiteY84" fmla="*/ 2174498 h 2179476"/>
              <a:gd name="connsiteX85" fmla="*/ 1279765 w 12192000"/>
              <a:gd name="connsiteY85" fmla="*/ 2169196 h 2179476"/>
              <a:gd name="connsiteX86" fmla="*/ 1195347 w 12192000"/>
              <a:gd name="connsiteY86" fmla="*/ 2152379 h 2179476"/>
              <a:gd name="connsiteX87" fmla="*/ 970251 w 12192000"/>
              <a:gd name="connsiteY87" fmla="*/ 2160819 h 2179476"/>
              <a:gd name="connsiteX88" fmla="*/ 812914 w 12192000"/>
              <a:gd name="connsiteY88" fmla="*/ 2150181 h 2179476"/>
              <a:gd name="connsiteX89" fmla="*/ 597225 w 12192000"/>
              <a:gd name="connsiteY89" fmla="*/ 2121874 h 2179476"/>
              <a:gd name="connsiteX90" fmla="*/ 520671 w 12192000"/>
              <a:gd name="connsiteY90" fmla="*/ 2121856 h 2179476"/>
              <a:gd name="connsiteX91" fmla="*/ 413835 w 12192000"/>
              <a:gd name="connsiteY91" fmla="*/ 2098315 h 2179476"/>
              <a:gd name="connsiteX92" fmla="*/ 376513 w 12192000"/>
              <a:gd name="connsiteY92" fmla="*/ 2095621 h 2179476"/>
              <a:gd name="connsiteX93" fmla="*/ 273386 w 12192000"/>
              <a:gd name="connsiteY93" fmla="*/ 2084468 h 2179476"/>
              <a:gd name="connsiteX94" fmla="*/ 77641 w 12192000"/>
              <a:gd name="connsiteY94" fmla="*/ 2069178 h 2179476"/>
              <a:gd name="connsiteX95" fmla="*/ 37645 w 12192000"/>
              <a:gd name="connsiteY95" fmla="*/ 2058054 h 2179476"/>
              <a:gd name="connsiteX96" fmla="*/ 4572 w 12192000"/>
              <a:gd name="connsiteY96" fmla="*/ 2053861 h 2179476"/>
              <a:gd name="connsiteX97" fmla="*/ 0 w 12192000"/>
              <a:gd name="connsiteY97" fmla="*/ 2053255 h 2179476"/>
              <a:gd name="connsiteX98" fmla="*/ 0 w 12192000"/>
              <a:gd name="connsiteY98" fmla="*/ 0 h 2179476"/>
              <a:gd name="connsiteX0" fmla="*/ 0 w 12192000"/>
              <a:gd name="connsiteY0" fmla="*/ 0 h 2179476"/>
              <a:gd name="connsiteX1" fmla="*/ 12192000 w 12192000"/>
              <a:gd name="connsiteY1" fmla="*/ 0 h 2179476"/>
              <a:gd name="connsiteX2" fmla="*/ 12192000 w 12192000"/>
              <a:gd name="connsiteY2" fmla="*/ 730932 h 2179476"/>
              <a:gd name="connsiteX3" fmla="*/ 11890686 w 12192000"/>
              <a:gd name="connsiteY3" fmla="*/ 712901 h 2179476"/>
              <a:gd name="connsiteX4" fmla="*/ 11649954 w 12192000"/>
              <a:gd name="connsiteY4" fmla="*/ 729306 h 2179476"/>
              <a:gd name="connsiteX5" fmla="*/ 11641008 w 12192000"/>
              <a:gd name="connsiteY5" fmla="*/ 728037 h 2179476"/>
              <a:gd name="connsiteX6" fmla="*/ 9591319 w 12192000"/>
              <a:gd name="connsiteY6" fmla="*/ 863600 h 2179476"/>
              <a:gd name="connsiteX7" fmla="*/ 8168919 w 12192000"/>
              <a:gd name="connsiteY7" fmla="*/ 1241374 h 2179476"/>
              <a:gd name="connsiteX8" fmla="*/ 8074238 w 12192000"/>
              <a:gd name="connsiteY8" fmla="*/ 1266602 h 2179476"/>
              <a:gd name="connsiteX9" fmla="*/ 7902328 w 12192000"/>
              <a:gd name="connsiteY9" fmla="*/ 1309380 h 2179476"/>
              <a:gd name="connsiteX10" fmla="*/ 7840612 w 12192000"/>
              <a:gd name="connsiteY10" fmla="*/ 1332251 h 2179476"/>
              <a:gd name="connsiteX11" fmla="*/ 7786819 w 12192000"/>
              <a:gd name="connsiteY11" fmla="*/ 1341587 h 2179476"/>
              <a:gd name="connsiteX12" fmla="*/ 7548172 w 12192000"/>
              <a:gd name="connsiteY12" fmla="*/ 1379034 h 2179476"/>
              <a:gd name="connsiteX13" fmla="*/ 7483437 w 12192000"/>
              <a:gd name="connsiteY13" fmla="*/ 1438081 h 2179476"/>
              <a:gd name="connsiteX14" fmla="*/ 7377870 w 12192000"/>
              <a:gd name="connsiteY14" fmla="*/ 1482023 h 2179476"/>
              <a:gd name="connsiteX15" fmla="*/ 7230737 w 12192000"/>
              <a:gd name="connsiteY15" fmla="*/ 1520271 h 2179476"/>
              <a:gd name="connsiteX16" fmla="*/ 7224458 w 12192000"/>
              <a:gd name="connsiteY16" fmla="*/ 1530365 h 2179476"/>
              <a:gd name="connsiteX17" fmla="*/ 7183121 w 12192000"/>
              <a:gd name="connsiteY17" fmla="*/ 1551919 h 2179476"/>
              <a:gd name="connsiteX18" fmla="*/ 7164601 w 12192000"/>
              <a:gd name="connsiteY18" fmla="*/ 1562940 h 2179476"/>
              <a:gd name="connsiteX19" fmla="*/ 6900177 w 12192000"/>
              <a:gd name="connsiteY19" fmla="*/ 1591665 h 2179476"/>
              <a:gd name="connsiteX20" fmla="*/ 6795372 w 12192000"/>
              <a:gd name="connsiteY20" fmla="*/ 1600255 h 2179476"/>
              <a:gd name="connsiteX21" fmla="*/ 6692251 w 12192000"/>
              <a:gd name="connsiteY21" fmla="*/ 1611455 h 2179476"/>
              <a:gd name="connsiteX22" fmla="*/ 6655235 w 12192000"/>
              <a:gd name="connsiteY22" fmla="*/ 1616817 h 2179476"/>
              <a:gd name="connsiteX23" fmla="*/ 6554894 w 12192000"/>
              <a:gd name="connsiteY23" fmla="*/ 1619307 h 2179476"/>
              <a:gd name="connsiteX24" fmla="*/ 6516595 w 12192000"/>
              <a:gd name="connsiteY24" fmla="*/ 1622271 h 2179476"/>
              <a:gd name="connsiteX25" fmla="*/ 6508541 w 12192000"/>
              <a:gd name="connsiteY25" fmla="*/ 1623519 h 2179476"/>
              <a:gd name="connsiteX26" fmla="*/ 6471012 w 12192000"/>
              <a:gd name="connsiteY26" fmla="*/ 1633099 h 2179476"/>
              <a:gd name="connsiteX27" fmla="*/ 6364035 w 12192000"/>
              <a:gd name="connsiteY27" fmla="*/ 1622474 h 2179476"/>
              <a:gd name="connsiteX28" fmla="*/ 6243319 w 12192000"/>
              <a:gd name="connsiteY28" fmla="*/ 1649595 h 2179476"/>
              <a:gd name="connsiteX29" fmla="*/ 6098321 w 12192000"/>
              <a:gd name="connsiteY29" fmla="*/ 1674974 h 2179476"/>
              <a:gd name="connsiteX30" fmla="*/ 5880652 w 12192000"/>
              <a:gd name="connsiteY30" fmla="*/ 1731398 h 2179476"/>
              <a:gd name="connsiteX31" fmla="*/ 5785959 w 12192000"/>
              <a:gd name="connsiteY31" fmla="*/ 1727180 h 2179476"/>
              <a:gd name="connsiteX32" fmla="*/ 5643534 w 12192000"/>
              <a:gd name="connsiteY32" fmla="*/ 1754044 h 2179476"/>
              <a:gd name="connsiteX33" fmla="*/ 5518799 w 12192000"/>
              <a:gd name="connsiteY33" fmla="*/ 1769019 h 2179476"/>
              <a:gd name="connsiteX34" fmla="*/ 5505014 w 12192000"/>
              <a:gd name="connsiteY34" fmla="*/ 1769941 h 2179476"/>
              <a:gd name="connsiteX35" fmla="*/ 5453307 w 12192000"/>
              <a:gd name="connsiteY35" fmla="*/ 1766235 h 2179476"/>
              <a:gd name="connsiteX36" fmla="*/ 5221533 w 12192000"/>
              <a:gd name="connsiteY36" fmla="*/ 1796881 h 2179476"/>
              <a:gd name="connsiteX37" fmla="*/ 5149802 w 12192000"/>
              <a:gd name="connsiteY37" fmla="*/ 1794834 h 2179476"/>
              <a:gd name="connsiteX38" fmla="*/ 5114927 w 12192000"/>
              <a:gd name="connsiteY38" fmla="*/ 1797734 h 2179476"/>
              <a:gd name="connsiteX39" fmla="*/ 5108970 w 12192000"/>
              <a:gd name="connsiteY39" fmla="*/ 1797839 h 2179476"/>
              <a:gd name="connsiteX40" fmla="*/ 5067961 w 12192000"/>
              <a:gd name="connsiteY40" fmla="*/ 1795876 h 2179476"/>
              <a:gd name="connsiteX41" fmla="*/ 5007075 w 12192000"/>
              <a:gd name="connsiteY41" fmla="*/ 1788783 h 2179476"/>
              <a:gd name="connsiteX42" fmla="*/ 4944087 w 12192000"/>
              <a:gd name="connsiteY42" fmla="*/ 1773903 h 2179476"/>
              <a:gd name="connsiteX43" fmla="*/ 4907662 w 12192000"/>
              <a:gd name="connsiteY43" fmla="*/ 1767645 h 2179476"/>
              <a:gd name="connsiteX44" fmla="*/ 4882386 w 12192000"/>
              <a:gd name="connsiteY44" fmla="*/ 1760781 h 2179476"/>
              <a:gd name="connsiteX45" fmla="*/ 4811440 w 12192000"/>
              <a:gd name="connsiteY45" fmla="*/ 1755732 h 2179476"/>
              <a:gd name="connsiteX46" fmla="*/ 4691075 w 12192000"/>
              <a:gd name="connsiteY46" fmla="*/ 1752555 h 2179476"/>
              <a:gd name="connsiteX47" fmla="*/ 4640313 w 12192000"/>
              <a:gd name="connsiteY47" fmla="*/ 1735936 h 2179476"/>
              <a:gd name="connsiteX48" fmla="*/ 4536503 w 12192000"/>
              <a:gd name="connsiteY48" fmla="*/ 1736935 h 2179476"/>
              <a:gd name="connsiteX49" fmla="*/ 4513724 w 12192000"/>
              <a:gd name="connsiteY49" fmla="*/ 1743417 h 2179476"/>
              <a:gd name="connsiteX50" fmla="*/ 4459810 w 12192000"/>
              <a:gd name="connsiteY50" fmla="*/ 1749147 h 2179476"/>
              <a:gd name="connsiteX51" fmla="*/ 4379064 w 12192000"/>
              <a:gd name="connsiteY51" fmla="*/ 1767915 h 2179476"/>
              <a:gd name="connsiteX52" fmla="*/ 4290981 w 12192000"/>
              <a:gd name="connsiteY52" fmla="*/ 1789805 h 2179476"/>
              <a:gd name="connsiteX53" fmla="*/ 4238372 w 12192000"/>
              <a:gd name="connsiteY53" fmla="*/ 1801288 h 2179476"/>
              <a:gd name="connsiteX54" fmla="*/ 4232517 w 12192000"/>
              <a:gd name="connsiteY54" fmla="*/ 1802346 h 2179476"/>
              <a:gd name="connsiteX55" fmla="*/ 4191732 w 12192000"/>
              <a:gd name="connsiteY55" fmla="*/ 1806978 h 2179476"/>
              <a:gd name="connsiteX56" fmla="*/ 4065532 w 12192000"/>
              <a:gd name="connsiteY56" fmla="*/ 1805177 h 2179476"/>
              <a:gd name="connsiteX57" fmla="*/ 4028460 w 12192000"/>
              <a:gd name="connsiteY57" fmla="*/ 1804846 h 2179476"/>
              <a:gd name="connsiteX58" fmla="*/ 4002267 w 12192000"/>
              <a:gd name="connsiteY58" fmla="*/ 1802136 h 2179476"/>
              <a:gd name="connsiteX59" fmla="*/ 3931396 w 12192000"/>
              <a:gd name="connsiteY59" fmla="*/ 1808522 h 2179476"/>
              <a:gd name="connsiteX60" fmla="*/ 3812162 w 12192000"/>
              <a:gd name="connsiteY60" fmla="*/ 1824658 h 2179476"/>
              <a:gd name="connsiteX61" fmla="*/ 3758105 w 12192000"/>
              <a:gd name="connsiteY61" fmla="*/ 1821112 h 2179476"/>
              <a:gd name="connsiteX62" fmla="*/ 3567259 w 12192000"/>
              <a:gd name="connsiteY62" fmla="*/ 1842151 h 2179476"/>
              <a:gd name="connsiteX63" fmla="*/ 3405770 w 12192000"/>
              <a:gd name="connsiteY63" fmla="*/ 1852959 h 2179476"/>
              <a:gd name="connsiteX64" fmla="*/ 3280097 w 12192000"/>
              <a:gd name="connsiteY64" fmla="*/ 1867571 h 2179476"/>
              <a:gd name="connsiteX65" fmla="*/ 3009910 w 12192000"/>
              <a:gd name="connsiteY65" fmla="*/ 1904790 h 2179476"/>
              <a:gd name="connsiteX66" fmla="*/ 2995934 w 12192000"/>
              <a:gd name="connsiteY66" fmla="*/ 1913759 h 2179476"/>
              <a:gd name="connsiteX67" fmla="*/ 2942858 w 12192000"/>
              <a:gd name="connsiteY67" fmla="*/ 1927654 h 2179476"/>
              <a:gd name="connsiteX68" fmla="*/ 2875436 w 12192000"/>
              <a:gd name="connsiteY68" fmla="*/ 1942841 h 2179476"/>
              <a:gd name="connsiteX69" fmla="*/ 2874892 w 12192000"/>
              <a:gd name="connsiteY69" fmla="*/ 1941973 h 2179476"/>
              <a:gd name="connsiteX70" fmla="*/ 2843662 w 12192000"/>
              <a:gd name="connsiteY70" fmla="*/ 1938483 h 2179476"/>
              <a:gd name="connsiteX71" fmla="*/ 2718916 w 12192000"/>
              <a:gd name="connsiteY71" fmla="*/ 1936896 h 2179476"/>
              <a:gd name="connsiteX72" fmla="*/ 2713522 w 12192000"/>
              <a:gd name="connsiteY72" fmla="*/ 1936221 h 2179476"/>
              <a:gd name="connsiteX73" fmla="*/ 2476147 w 12192000"/>
              <a:gd name="connsiteY73" fmla="*/ 1944133 h 2179476"/>
              <a:gd name="connsiteX74" fmla="*/ 2373568 w 12192000"/>
              <a:gd name="connsiteY74" fmla="*/ 1948914 h 2179476"/>
              <a:gd name="connsiteX75" fmla="*/ 2287219 w 12192000"/>
              <a:gd name="connsiteY75" fmla="*/ 1944566 h 2179476"/>
              <a:gd name="connsiteX76" fmla="*/ 2164831 w 12192000"/>
              <a:gd name="connsiteY76" fmla="*/ 1955650 h 2179476"/>
              <a:gd name="connsiteX77" fmla="*/ 2058061 w 12192000"/>
              <a:gd name="connsiteY77" fmla="*/ 1992424 h 2179476"/>
              <a:gd name="connsiteX78" fmla="*/ 2042244 w 12192000"/>
              <a:gd name="connsiteY78" fmla="*/ 1999836 h 2179476"/>
              <a:gd name="connsiteX79" fmla="*/ 1877728 w 12192000"/>
              <a:gd name="connsiteY79" fmla="*/ 2044048 h 2179476"/>
              <a:gd name="connsiteX80" fmla="*/ 1759056 w 12192000"/>
              <a:gd name="connsiteY80" fmla="*/ 2067985 h 2179476"/>
              <a:gd name="connsiteX81" fmla="*/ 1637948 w 12192000"/>
              <a:gd name="connsiteY81" fmla="*/ 2113700 h 2179476"/>
              <a:gd name="connsiteX82" fmla="*/ 1434549 w 12192000"/>
              <a:gd name="connsiteY82" fmla="*/ 2173946 h 2179476"/>
              <a:gd name="connsiteX83" fmla="*/ 1370962 w 12192000"/>
              <a:gd name="connsiteY83" fmla="*/ 2176818 h 2179476"/>
              <a:gd name="connsiteX84" fmla="*/ 1356367 w 12192000"/>
              <a:gd name="connsiteY84" fmla="*/ 2174498 h 2179476"/>
              <a:gd name="connsiteX85" fmla="*/ 1279765 w 12192000"/>
              <a:gd name="connsiteY85" fmla="*/ 2169196 h 2179476"/>
              <a:gd name="connsiteX86" fmla="*/ 1195347 w 12192000"/>
              <a:gd name="connsiteY86" fmla="*/ 2152379 h 2179476"/>
              <a:gd name="connsiteX87" fmla="*/ 970251 w 12192000"/>
              <a:gd name="connsiteY87" fmla="*/ 2160819 h 2179476"/>
              <a:gd name="connsiteX88" fmla="*/ 812914 w 12192000"/>
              <a:gd name="connsiteY88" fmla="*/ 2150181 h 2179476"/>
              <a:gd name="connsiteX89" fmla="*/ 597225 w 12192000"/>
              <a:gd name="connsiteY89" fmla="*/ 2121874 h 2179476"/>
              <a:gd name="connsiteX90" fmla="*/ 520671 w 12192000"/>
              <a:gd name="connsiteY90" fmla="*/ 2121856 h 2179476"/>
              <a:gd name="connsiteX91" fmla="*/ 413835 w 12192000"/>
              <a:gd name="connsiteY91" fmla="*/ 2098315 h 2179476"/>
              <a:gd name="connsiteX92" fmla="*/ 376513 w 12192000"/>
              <a:gd name="connsiteY92" fmla="*/ 2095621 h 2179476"/>
              <a:gd name="connsiteX93" fmla="*/ 273386 w 12192000"/>
              <a:gd name="connsiteY93" fmla="*/ 2084468 h 2179476"/>
              <a:gd name="connsiteX94" fmla="*/ 77641 w 12192000"/>
              <a:gd name="connsiteY94" fmla="*/ 2069178 h 2179476"/>
              <a:gd name="connsiteX95" fmla="*/ 37645 w 12192000"/>
              <a:gd name="connsiteY95" fmla="*/ 2058054 h 2179476"/>
              <a:gd name="connsiteX96" fmla="*/ 4572 w 12192000"/>
              <a:gd name="connsiteY96" fmla="*/ 2053861 h 2179476"/>
              <a:gd name="connsiteX97" fmla="*/ 0 w 12192000"/>
              <a:gd name="connsiteY97" fmla="*/ 2053255 h 2179476"/>
              <a:gd name="connsiteX98" fmla="*/ 0 w 12192000"/>
              <a:gd name="connsiteY98" fmla="*/ 0 h 2179476"/>
              <a:gd name="connsiteX0" fmla="*/ 0 w 12192000"/>
              <a:gd name="connsiteY0" fmla="*/ 0 h 2179476"/>
              <a:gd name="connsiteX1" fmla="*/ 12192000 w 12192000"/>
              <a:gd name="connsiteY1" fmla="*/ 0 h 2179476"/>
              <a:gd name="connsiteX2" fmla="*/ 12192000 w 12192000"/>
              <a:gd name="connsiteY2" fmla="*/ 730932 h 2179476"/>
              <a:gd name="connsiteX3" fmla="*/ 11890686 w 12192000"/>
              <a:gd name="connsiteY3" fmla="*/ 712901 h 2179476"/>
              <a:gd name="connsiteX4" fmla="*/ 11649954 w 12192000"/>
              <a:gd name="connsiteY4" fmla="*/ 729306 h 2179476"/>
              <a:gd name="connsiteX5" fmla="*/ 11641008 w 12192000"/>
              <a:gd name="connsiteY5" fmla="*/ 728037 h 2179476"/>
              <a:gd name="connsiteX6" fmla="*/ 9591319 w 12192000"/>
              <a:gd name="connsiteY6" fmla="*/ 863600 h 2179476"/>
              <a:gd name="connsiteX7" fmla="*/ 8168919 w 12192000"/>
              <a:gd name="connsiteY7" fmla="*/ 1241374 h 2179476"/>
              <a:gd name="connsiteX8" fmla="*/ 8074238 w 12192000"/>
              <a:gd name="connsiteY8" fmla="*/ 1266602 h 2179476"/>
              <a:gd name="connsiteX9" fmla="*/ 7902328 w 12192000"/>
              <a:gd name="connsiteY9" fmla="*/ 1309380 h 2179476"/>
              <a:gd name="connsiteX10" fmla="*/ 7840612 w 12192000"/>
              <a:gd name="connsiteY10" fmla="*/ 1332251 h 2179476"/>
              <a:gd name="connsiteX11" fmla="*/ 7786819 w 12192000"/>
              <a:gd name="connsiteY11" fmla="*/ 1341587 h 2179476"/>
              <a:gd name="connsiteX12" fmla="*/ 7548172 w 12192000"/>
              <a:gd name="connsiteY12" fmla="*/ 1379034 h 2179476"/>
              <a:gd name="connsiteX13" fmla="*/ 7483437 w 12192000"/>
              <a:gd name="connsiteY13" fmla="*/ 1438081 h 2179476"/>
              <a:gd name="connsiteX14" fmla="*/ 7377870 w 12192000"/>
              <a:gd name="connsiteY14" fmla="*/ 1482023 h 2179476"/>
              <a:gd name="connsiteX15" fmla="*/ 7230737 w 12192000"/>
              <a:gd name="connsiteY15" fmla="*/ 1520271 h 2179476"/>
              <a:gd name="connsiteX16" fmla="*/ 7224458 w 12192000"/>
              <a:gd name="connsiteY16" fmla="*/ 1530365 h 2179476"/>
              <a:gd name="connsiteX17" fmla="*/ 7183121 w 12192000"/>
              <a:gd name="connsiteY17" fmla="*/ 1551919 h 2179476"/>
              <a:gd name="connsiteX18" fmla="*/ 7164601 w 12192000"/>
              <a:gd name="connsiteY18" fmla="*/ 1562940 h 2179476"/>
              <a:gd name="connsiteX19" fmla="*/ 6900177 w 12192000"/>
              <a:gd name="connsiteY19" fmla="*/ 1591665 h 2179476"/>
              <a:gd name="connsiteX20" fmla="*/ 6795372 w 12192000"/>
              <a:gd name="connsiteY20" fmla="*/ 1600255 h 2179476"/>
              <a:gd name="connsiteX21" fmla="*/ 6692251 w 12192000"/>
              <a:gd name="connsiteY21" fmla="*/ 1611455 h 2179476"/>
              <a:gd name="connsiteX22" fmla="*/ 6655235 w 12192000"/>
              <a:gd name="connsiteY22" fmla="*/ 1616817 h 2179476"/>
              <a:gd name="connsiteX23" fmla="*/ 6554894 w 12192000"/>
              <a:gd name="connsiteY23" fmla="*/ 1619307 h 2179476"/>
              <a:gd name="connsiteX24" fmla="*/ 6516595 w 12192000"/>
              <a:gd name="connsiteY24" fmla="*/ 1622271 h 2179476"/>
              <a:gd name="connsiteX25" fmla="*/ 6508541 w 12192000"/>
              <a:gd name="connsiteY25" fmla="*/ 1623519 h 2179476"/>
              <a:gd name="connsiteX26" fmla="*/ 6471012 w 12192000"/>
              <a:gd name="connsiteY26" fmla="*/ 1633099 h 2179476"/>
              <a:gd name="connsiteX27" fmla="*/ 6364035 w 12192000"/>
              <a:gd name="connsiteY27" fmla="*/ 1622474 h 2179476"/>
              <a:gd name="connsiteX28" fmla="*/ 6243319 w 12192000"/>
              <a:gd name="connsiteY28" fmla="*/ 1649595 h 2179476"/>
              <a:gd name="connsiteX29" fmla="*/ 6098321 w 12192000"/>
              <a:gd name="connsiteY29" fmla="*/ 1674974 h 2179476"/>
              <a:gd name="connsiteX30" fmla="*/ 5880652 w 12192000"/>
              <a:gd name="connsiteY30" fmla="*/ 1731398 h 2179476"/>
              <a:gd name="connsiteX31" fmla="*/ 5785959 w 12192000"/>
              <a:gd name="connsiteY31" fmla="*/ 1727180 h 2179476"/>
              <a:gd name="connsiteX32" fmla="*/ 5643534 w 12192000"/>
              <a:gd name="connsiteY32" fmla="*/ 1754044 h 2179476"/>
              <a:gd name="connsiteX33" fmla="*/ 5518799 w 12192000"/>
              <a:gd name="connsiteY33" fmla="*/ 1769019 h 2179476"/>
              <a:gd name="connsiteX34" fmla="*/ 5505014 w 12192000"/>
              <a:gd name="connsiteY34" fmla="*/ 1769941 h 2179476"/>
              <a:gd name="connsiteX35" fmla="*/ 5453307 w 12192000"/>
              <a:gd name="connsiteY35" fmla="*/ 1766235 h 2179476"/>
              <a:gd name="connsiteX36" fmla="*/ 5221533 w 12192000"/>
              <a:gd name="connsiteY36" fmla="*/ 1796881 h 2179476"/>
              <a:gd name="connsiteX37" fmla="*/ 5149802 w 12192000"/>
              <a:gd name="connsiteY37" fmla="*/ 1794834 h 2179476"/>
              <a:gd name="connsiteX38" fmla="*/ 5114927 w 12192000"/>
              <a:gd name="connsiteY38" fmla="*/ 1797734 h 2179476"/>
              <a:gd name="connsiteX39" fmla="*/ 5108970 w 12192000"/>
              <a:gd name="connsiteY39" fmla="*/ 1797839 h 2179476"/>
              <a:gd name="connsiteX40" fmla="*/ 5067961 w 12192000"/>
              <a:gd name="connsiteY40" fmla="*/ 1795876 h 2179476"/>
              <a:gd name="connsiteX41" fmla="*/ 5007075 w 12192000"/>
              <a:gd name="connsiteY41" fmla="*/ 1788783 h 2179476"/>
              <a:gd name="connsiteX42" fmla="*/ 4944087 w 12192000"/>
              <a:gd name="connsiteY42" fmla="*/ 1773903 h 2179476"/>
              <a:gd name="connsiteX43" fmla="*/ 4907662 w 12192000"/>
              <a:gd name="connsiteY43" fmla="*/ 1767645 h 2179476"/>
              <a:gd name="connsiteX44" fmla="*/ 4882386 w 12192000"/>
              <a:gd name="connsiteY44" fmla="*/ 1760781 h 2179476"/>
              <a:gd name="connsiteX45" fmla="*/ 4811440 w 12192000"/>
              <a:gd name="connsiteY45" fmla="*/ 1755732 h 2179476"/>
              <a:gd name="connsiteX46" fmla="*/ 4691075 w 12192000"/>
              <a:gd name="connsiteY46" fmla="*/ 1752555 h 2179476"/>
              <a:gd name="connsiteX47" fmla="*/ 4640313 w 12192000"/>
              <a:gd name="connsiteY47" fmla="*/ 1735936 h 2179476"/>
              <a:gd name="connsiteX48" fmla="*/ 4536503 w 12192000"/>
              <a:gd name="connsiteY48" fmla="*/ 1736935 h 2179476"/>
              <a:gd name="connsiteX49" fmla="*/ 4513724 w 12192000"/>
              <a:gd name="connsiteY49" fmla="*/ 1743417 h 2179476"/>
              <a:gd name="connsiteX50" fmla="*/ 4459810 w 12192000"/>
              <a:gd name="connsiteY50" fmla="*/ 1749147 h 2179476"/>
              <a:gd name="connsiteX51" fmla="*/ 4379064 w 12192000"/>
              <a:gd name="connsiteY51" fmla="*/ 1767915 h 2179476"/>
              <a:gd name="connsiteX52" fmla="*/ 4290981 w 12192000"/>
              <a:gd name="connsiteY52" fmla="*/ 1789805 h 2179476"/>
              <a:gd name="connsiteX53" fmla="*/ 4238372 w 12192000"/>
              <a:gd name="connsiteY53" fmla="*/ 1801288 h 2179476"/>
              <a:gd name="connsiteX54" fmla="*/ 4232517 w 12192000"/>
              <a:gd name="connsiteY54" fmla="*/ 1802346 h 2179476"/>
              <a:gd name="connsiteX55" fmla="*/ 4191732 w 12192000"/>
              <a:gd name="connsiteY55" fmla="*/ 1806978 h 2179476"/>
              <a:gd name="connsiteX56" fmla="*/ 4065532 w 12192000"/>
              <a:gd name="connsiteY56" fmla="*/ 1805177 h 2179476"/>
              <a:gd name="connsiteX57" fmla="*/ 4028460 w 12192000"/>
              <a:gd name="connsiteY57" fmla="*/ 1804846 h 2179476"/>
              <a:gd name="connsiteX58" fmla="*/ 4002267 w 12192000"/>
              <a:gd name="connsiteY58" fmla="*/ 1802136 h 2179476"/>
              <a:gd name="connsiteX59" fmla="*/ 3931396 w 12192000"/>
              <a:gd name="connsiteY59" fmla="*/ 1808522 h 2179476"/>
              <a:gd name="connsiteX60" fmla="*/ 3812162 w 12192000"/>
              <a:gd name="connsiteY60" fmla="*/ 1824658 h 2179476"/>
              <a:gd name="connsiteX61" fmla="*/ 3758105 w 12192000"/>
              <a:gd name="connsiteY61" fmla="*/ 1821112 h 2179476"/>
              <a:gd name="connsiteX62" fmla="*/ 3567259 w 12192000"/>
              <a:gd name="connsiteY62" fmla="*/ 1842151 h 2179476"/>
              <a:gd name="connsiteX63" fmla="*/ 3405770 w 12192000"/>
              <a:gd name="connsiteY63" fmla="*/ 1852959 h 2179476"/>
              <a:gd name="connsiteX64" fmla="*/ 3280097 w 12192000"/>
              <a:gd name="connsiteY64" fmla="*/ 1867571 h 2179476"/>
              <a:gd name="connsiteX65" fmla="*/ 3009910 w 12192000"/>
              <a:gd name="connsiteY65" fmla="*/ 1904790 h 2179476"/>
              <a:gd name="connsiteX66" fmla="*/ 2995934 w 12192000"/>
              <a:gd name="connsiteY66" fmla="*/ 1913759 h 2179476"/>
              <a:gd name="connsiteX67" fmla="*/ 2942858 w 12192000"/>
              <a:gd name="connsiteY67" fmla="*/ 1927654 h 2179476"/>
              <a:gd name="connsiteX68" fmla="*/ 2875436 w 12192000"/>
              <a:gd name="connsiteY68" fmla="*/ 1942841 h 2179476"/>
              <a:gd name="connsiteX69" fmla="*/ 2874892 w 12192000"/>
              <a:gd name="connsiteY69" fmla="*/ 1941973 h 2179476"/>
              <a:gd name="connsiteX70" fmla="*/ 2843662 w 12192000"/>
              <a:gd name="connsiteY70" fmla="*/ 1938483 h 2179476"/>
              <a:gd name="connsiteX71" fmla="*/ 2718916 w 12192000"/>
              <a:gd name="connsiteY71" fmla="*/ 1936896 h 2179476"/>
              <a:gd name="connsiteX72" fmla="*/ 2713522 w 12192000"/>
              <a:gd name="connsiteY72" fmla="*/ 1936221 h 2179476"/>
              <a:gd name="connsiteX73" fmla="*/ 2476147 w 12192000"/>
              <a:gd name="connsiteY73" fmla="*/ 1944133 h 2179476"/>
              <a:gd name="connsiteX74" fmla="*/ 2373568 w 12192000"/>
              <a:gd name="connsiteY74" fmla="*/ 1948914 h 2179476"/>
              <a:gd name="connsiteX75" fmla="*/ 2287219 w 12192000"/>
              <a:gd name="connsiteY75" fmla="*/ 1944566 h 2179476"/>
              <a:gd name="connsiteX76" fmla="*/ 2164831 w 12192000"/>
              <a:gd name="connsiteY76" fmla="*/ 1955650 h 2179476"/>
              <a:gd name="connsiteX77" fmla="*/ 2058061 w 12192000"/>
              <a:gd name="connsiteY77" fmla="*/ 1992424 h 2179476"/>
              <a:gd name="connsiteX78" fmla="*/ 2042244 w 12192000"/>
              <a:gd name="connsiteY78" fmla="*/ 1999836 h 2179476"/>
              <a:gd name="connsiteX79" fmla="*/ 1877728 w 12192000"/>
              <a:gd name="connsiteY79" fmla="*/ 2044048 h 2179476"/>
              <a:gd name="connsiteX80" fmla="*/ 1759056 w 12192000"/>
              <a:gd name="connsiteY80" fmla="*/ 2067985 h 2179476"/>
              <a:gd name="connsiteX81" fmla="*/ 1637948 w 12192000"/>
              <a:gd name="connsiteY81" fmla="*/ 2113700 h 2179476"/>
              <a:gd name="connsiteX82" fmla="*/ 1434549 w 12192000"/>
              <a:gd name="connsiteY82" fmla="*/ 2173946 h 2179476"/>
              <a:gd name="connsiteX83" fmla="*/ 1370962 w 12192000"/>
              <a:gd name="connsiteY83" fmla="*/ 2176818 h 2179476"/>
              <a:gd name="connsiteX84" fmla="*/ 1356367 w 12192000"/>
              <a:gd name="connsiteY84" fmla="*/ 2174498 h 2179476"/>
              <a:gd name="connsiteX85" fmla="*/ 1279765 w 12192000"/>
              <a:gd name="connsiteY85" fmla="*/ 2169196 h 2179476"/>
              <a:gd name="connsiteX86" fmla="*/ 1195347 w 12192000"/>
              <a:gd name="connsiteY86" fmla="*/ 2152379 h 2179476"/>
              <a:gd name="connsiteX87" fmla="*/ 970251 w 12192000"/>
              <a:gd name="connsiteY87" fmla="*/ 2160819 h 2179476"/>
              <a:gd name="connsiteX88" fmla="*/ 812914 w 12192000"/>
              <a:gd name="connsiteY88" fmla="*/ 2150181 h 2179476"/>
              <a:gd name="connsiteX89" fmla="*/ 597225 w 12192000"/>
              <a:gd name="connsiteY89" fmla="*/ 2121874 h 2179476"/>
              <a:gd name="connsiteX90" fmla="*/ 520671 w 12192000"/>
              <a:gd name="connsiteY90" fmla="*/ 2121856 h 2179476"/>
              <a:gd name="connsiteX91" fmla="*/ 413835 w 12192000"/>
              <a:gd name="connsiteY91" fmla="*/ 2098315 h 2179476"/>
              <a:gd name="connsiteX92" fmla="*/ 376513 w 12192000"/>
              <a:gd name="connsiteY92" fmla="*/ 2095621 h 2179476"/>
              <a:gd name="connsiteX93" fmla="*/ 273386 w 12192000"/>
              <a:gd name="connsiteY93" fmla="*/ 2084468 h 2179476"/>
              <a:gd name="connsiteX94" fmla="*/ 77641 w 12192000"/>
              <a:gd name="connsiteY94" fmla="*/ 2069178 h 2179476"/>
              <a:gd name="connsiteX95" fmla="*/ 37645 w 12192000"/>
              <a:gd name="connsiteY95" fmla="*/ 2058054 h 2179476"/>
              <a:gd name="connsiteX96" fmla="*/ 4572 w 12192000"/>
              <a:gd name="connsiteY96" fmla="*/ 2053861 h 2179476"/>
              <a:gd name="connsiteX97" fmla="*/ 0 w 12192000"/>
              <a:gd name="connsiteY97" fmla="*/ 2053255 h 2179476"/>
              <a:gd name="connsiteX98" fmla="*/ 0 w 12192000"/>
              <a:gd name="connsiteY98" fmla="*/ 0 h 2179476"/>
              <a:gd name="connsiteX0" fmla="*/ 0 w 12192000"/>
              <a:gd name="connsiteY0" fmla="*/ 0 h 2179476"/>
              <a:gd name="connsiteX1" fmla="*/ 12192000 w 12192000"/>
              <a:gd name="connsiteY1" fmla="*/ 0 h 2179476"/>
              <a:gd name="connsiteX2" fmla="*/ 12192000 w 12192000"/>
              <a:gd name="connsiteY2" fmla="*/ 730932 h 2179476"/>
              <a:gd name="connsiteX3" fmla="*/ 11890686 w 12192000"/>
              <a:gd name="connsiteY3" fmla="*/ 712901 h 2179476"/>
              <a:gd name="connsiteX4" fmla="*/ 11649954 w 12192000"/>
              <a:gd name="connsiteY4" fmla="*/ 729306 h 2179476"/>
              <a:gd name="connsiteX5" fmla="*/ 11641008 w 12192000"/>
              <a:gd name="connsiteY5" fmla="*/ 728037 h 2179476"/>
              <a:gd name="connsiteX6" fmla="*/ 9591319 w 12192000"/>
              <a:gd name="connsiteY6" fmla="*/ 863600 h 2179476"/>
              <a:gd name="connsiteX7" fmla="*/ 8372119 w 12192000"/>
              <a:gd name="connsiteY7" fmla="*/ 1241374 h 2179476"/>
              <a:gd name="connsiteX8" fmla="*/ 8074238 w 12192000"/>
              <a:gd name="connsiteY8" fmla="*/ 1266602 h 2179476"/>
              <a:gd name="connsiteX9" fmla="*/ 7902328 w 12192000"/>
              <a:gd name="connsiteY9" fmla="*/ 1309380 h 2179476"/>
              <a:gd name="connsiteX10" fmla="*/ 7840612 w 12192000"/>
              <a:gd name="connsiteY10" fmla="*/ 1332251 h 2179476"/>
              <a:gd name="connsiteX11" fmla="*/ 7786819 w 12192000"/>
              <a:gd name="connsiteY11" fmla="*/ 1341587 h 2179476"/>
              <a:gd name="connsiteX12" fmla="*/ 7548172 w 12192000"/>
              <a:gd name="connsiteY12" fmla="*/ 1379034 h 2179476"/>
              <a:gd name="connsiteX13" fmla="*/ 7483437 w 12192000"/>
              <a:gd name="connsiteY13" fmla="*/ 1438081 h 2179476"/>
              <a:gd name="connsiteX14" fmla="*/ 7377870 w 12192000"/>
              <a:gd name="connsiteY14" fmla="*/ 1482023 h 2179476"/>
              <a:gd name="connsiteX15" fmla="*/ 7230737 w 12192000"/>
              <a:gd name="connsiteY15" fmla="*/ 1520271 h 2179476"/>
              <a:gd name="connsiteX16" fmla="*/ 7224458 w 12192000"/>
              <a:gd name="connsiteY16" fmla="*/ 1530365 h 2179476"/>
              <a:gd name="connsiteX17" fmla="*/ 7183121 w 12192000"/>
              <a:gd name="connsiteY17" fmla="*/ 1551919 h 2179476"/>
              <a:gd name="connsiteX18" fmla="*/ 7164601 w 12192000"/>
              <a:gd name="connsiteY18" fmla="*/ 1562940 h 2179476"/>
              <a:gd name="connsiteX19" fmla="*/ 6900177 w 12192000"/>
              <a:gd name="connsiteY19" fmla="*/ 1591665 h 2179476"/>
              <a:gd name="connsiteX20" fmla="*/ 6795372 w 12192000"/>
              <a:gd name="connsiteY20" fmla="*/ 1600255 h 2179476"/>
              <a:gd name="connsiteX21" fmla="*/ 6692251 w 12192000"/>
              <a:gd name="connsiteY21" fmla="*/ 1611455 h 2179476"/>
              <a:gd name="connsiteX22" fmla="*/ 6655235 w 12192000"/>
              <a:gd name="connsiteY22" fmla="*/ 1616817 h 2179476"/>
              <a:gd name="connsiteX23" fmla="*/ 6554894 w 12192000"/>
              <a:gd name="connsiteY23" fmla="*/ 1619307 h 2179476"/>
              <a:gd name="connsiteX24" fmla="*/ 6516595 w 12192000"/>
              <a:gd name="connsiteY24" fmla="*/ 1622271 h 2179476"/>
              <a:gd name="connsiteX25" fmla="*/ 6508541 w 12192000"/>
              <a:gd name="connsiteY25" fmla="*/ 1623519 h 2179476"/>
              <a:gd name="connsiteX26" fmla="*/ 6471012 w 12192000"/>
              <a:gd name="connsiteY26" fmla="*/ 1633099 h 2179476"/>
              <a:gd name="connsiteX27" fmla="*/ 6364035 w 12192000"/>
              <a:gd name="connsiteY27" fmla="*/ 1622474 h 2179476"/>
              <a:gd name="connsiteX28" fmla="*/ 6243319 w 12192000"/>
              <a:gd name="connsiteY28" fmla="*/ 1649595 h 2179476"/>
              <a:gd name="connsiteX29" fmla="*/ 6098321 w 12192000"/>
              <a:gd name="connsiteY29" fmla="*/ 1674974 h 2179476"/>
              <a:gd name="connsiteX30" fmla="*/ 5880652 w 12192000"/>
              <a:gd name="connsiteY30" fmla="*/ 1731398 h 2179476"/>
              <a:gd name="connsiteX31" fmla="*/ 5785959 w 12192000"/>
              <a:gd name="connsiteY31" fmla="*/ 1727180 h 2179476"/>
              <a:gd name="connsiteX32" fmla="*/ 5643534 w 12192000"/>
              <a:gd name="connsiteY32" fmla="*/ 1754044 h 2179476"/>
              <a:gd name="connsiteX33" fmla="*/ 5518799 w 12192000"/>
              <a:gd name="connsiteY33" fmla="*/ 1769019 h 2179476"/>
              <a:gd name="connsiteX34" fmla="*/ 5505014 w 12192000"/>
              <a:gd name="connsiteY34" fmla="*/ 1769941 h 2179476"/>
              <a:gd name="connsiteX35" fmla="*/ 5453307 w 12192000"/>
              <a:gd name="connsiteY35" fmla="*/ 1766235 h 2179476"/>
              <a:gd name="connsiteX36" fmla="*/ 5221533 w 12192000"/>
              <a:gd name="connsiteY36" fmla="*/ 1796881 h 2179476"/>
              <a:gd name="connsiteX37" fmla="*/ 5149802 w 12192000"/>
              <a:gd name="connsiteY37" fmla="*/ 1794834 h 2179476"/>
              <a:gd name="connsiteX38" fmla="*/ 5114927 w 12192000"/>
              <a:gd name="connsiteY38" fmla="*/ 1797734 h 2179476"/>
              <a:gd name="connsiteX39" fmla="*/ 5108970 w 12192000"/>
              <a:gd name="connsiteY39" fmla="*/ 1797839 h 2179476"/>
              <a:gd name="connsiteX40" fmla="*/ 5067961 w 12192000"/>
              <a:gd name="connsiteY40" fmla="*/ 1795876 h 2179476"/>
              <a:gd name="connsiteX41" fmla="*/ 5007075 w 12192000"/>
              <a:gd name="connsiteY41" fmla="*/ 1788783 h 2179476"/>
              <a:gd name="connsiteX42" fmla="*/ 4944087 w 12192000"/>
              <a:gd name="connsiteY42" fmla="*/ 1773903 h 2179476"/>
              <a:gd name="connsiteX43" fmla="*/ 4907662 w 12192000"/>
              <a:gd name="connsiteY43" fmla="*/ 1767645 h 2179476"/>
              <a:gd name="connsiteX44" fmla="*/ 4882386 w 12192000"/>
              <a:gd name="connsiteY44" fmla="*/ 1760781 h 2179476"/>
              <a:gd name="connsiteX45" fmla="*/ 4811440 w 12192000"/>
              <a:gd name="connsiteY45" fmla="*/ 1755732 h 2179476"/>
              <a:gd name="connsiteX46" fmla="*/ 4691075 w 12192000"/>
              <a:gd name="connsiteY46" fmla="*/ 1752555 h 2179476"/>
              <a:gd name="connsiteX47" fmla="*/ 4640313 w 12192000"/>
              <a:gd name="connsiteY47" fmla="*/ 1735936 h 2179476"/>
              <a:gd name="connsiteX48" fmla="*/ 4536503 w 12192000"/>
              <a:gd name="connsiteY48" fmla="*/ 1736935 h 2179476"/>
              <a:gd name="connsiteX49" fmla="*/ 4513724 w 12192000"/>
              <a:gd name="connsiteY49" fmla="*/ 1743417 h 2179476"/>
              <a:gd name="connsiteX50" fmla="*/ 4459810 w 12192000"/>
              <a:gd name="connsiteY50" fmla="*/ 1749147 h 2179476"/>
              <a:gd name="connsiteX51" fmla="*/ 4379064 w 12192000"/>
              <a:gd name="connsiteY51" fmla="*/ 1767915 h 2179476"/>
              <a:gd name="connsiteX52" fmla="*/ 4290981 w 12192000"/>
              <a:gd name="connsiteY52" fmla="*/ 1789805 h 2179476"/>
              <a:gd name="connsiteX53" fmla="*/ 4238372 w 12192000"/>
              <a:gd name="connsiteY53" fmla="*/ 1801288 h 2179476"/>
              <a:gd name="connsiteX54" fmla="*/ 4232517 w 12192000"/>
              <a:gd name="connsiteY54" fmla="*/ 1802346 h 2179476"/>
              <a:gd name="connsiteX55" fmla="*/ 4191732 w 12192000"/>
              <a:gd name="connsiteY55" fmla="*/ 1806978 h 2179476"/>
              <a:gd name="connsiteX56" fmla="*/ 4065532 w 12192000"/>
              <a:gd name="connsiteY56" fmla="*/ 1805177 h 2179476"/>
              <a:gd name="connsiteX57" fmla="*/ 4028460 w 12192000"/>
              <a:gd name="connsiteY57" fmla="*/ 1804846 h 2179476"/>
              <a:gd name="connsiteX58" fmla="*/ 4002267 w 12192000"/>
              <a:gd name="connsiteY58" fmla="*/ 1802136 h 2179476"/>
              <a:gd name="connsiteX59" fmla="*/ 3931396 w 12192000"/>
              <a:gd name="connsiteY59" fmla="*/ 1808522 h 2179476"/>
              <a:gd name="connsiteX60" fmla="*/ 3812162 w 12192000"/>
              <a:gd name="connsiteY60" fmla="*/ 1824658 h 2179476"/>
              <a:gd name="connsiteX61" fmla="*/ 3758105 w 12192000"/>
              <a:gd name="connsiteY61" fmla="*/ 1821112 h 2179476"/>
              <a:gd name="connsiteX62" fmla="*/ 3567259 w 12192000"/>
              <a:gd name="connsiteY62" fmla="*/ 1842151 h 2179476"/>
              <a:gd name="connsiteX63" fmla="*/ 3405770 w 12192000"/>
              <a:gd name="connsiteY63" fmla="*/ 1852959 h 2179476"/>
              <a:gd name="connsiteX64" fmla="*/ 3280097 w 12192000"/>
              <a:gd name="connsiteY64" fmla="*/ 1867571 h 2179476"/>
              <a:gd name="connsiteX65" fmla="*/ 3009910 w 12192000"/>
              <a:gd name="connsiteY65" fmla="*/ 1904790 h 2179476"/>
              <a:gd name="connsiteX66" fmla="*/ 2995934 w 12192000"/>
              <a:gd name="connsiteY66" fmla="*/ 1913759 h 2179476"/>
              <a:gd name="connsiteX67" fmla="*/ 2942858 w 12192000"/>
              <a:gd name="connsiteY67" fmla="*/ 1927654 h 2179476"/>
              <a:gd name="connsiteX68" fmla="*/ 2875436 w 12192000"/>
              <a:gd name="connsiteY68" fmla="*/ 1942841 h 2179476"/>
              <a:gd name="connsiteX69" fmla="*/ 2874892 w 12192000"/>
              <a:gd name="connsiteY69" fmla="*/ 1941973 h 2179476"/>
              <a:gd name="connsiteX70" fmla="*/ 2843662 w 12192000"/>
              <a:gd name="connsiteY70" fmla="*/ 1938483 h 2179476"/>
              <a:gd name="connsiteX71" fmla="*/ 2718916 w 12192000"/>
              <a:gd name="connsiteY71" fmla="*/ 1936896 h 2179476"/>
              <a:gd name="connsiteX72" fmla="*/ 2713522 w 12192000"/>
              <a:gd name="connsiteY72" fmla="*/ 1936221 h 2179476"/>
              <a:gd name="connsiteX73" fmla="*/ 2476147 w 12192000"/>
              <a:gd name="connsiteY73" fmla="*/ 1944133 h 2179476"/>
              <a:gd name="connsiteX74" fmla="*/ 2373568 w 12192000"/>
              <a:gd name="connsiteY74" fmla="*/ 1948914 h 2179476"/>
              <a:gd name="connsiteX75" fmla="*/ 2287219 w 12192000"/>
              <a:gd name="connsiteY75" fmla="*/ 1944566 h 2179476"/>
              <a:gd name="connsiteX76" fmla="*/ 2164831 w 12192000"/>
              <a:gd name="connsiteY76" fmla="*/ 1955650 h 2179476"/>
              <a:gd name="connsiteX77" fmla="*/ 2058061 w 12192000"/>
              <a:gd name="connsiteY77" fmla="*/ 1992424 h 2179476"/>
              <a:gd name="connsiteX78" fmla="*/ 2042244 w 12192000"/>
              <a:gd name="connsiteY78" fmla="*/ 1999836 h 2179476"/>
              <a:gd name="connsiteX79" fmla="*/ 1877728 w 12192000"/>
              <a:gd name="connsiteY79" fmla="*/ 2044048 h 2179476"/>
              <a:gd name="connsiteX80" fmla="*/ 1759056 w 12192000"/>
              <a:gd name="connsiteY80" fmla="*/ 2067985 h 2179476"/>
              <a:gd name="connsiteX81" fmla="*/ 1637948 w 12192000"/>
              <a:gd name="connsiteY81" fmla="*/ 2113700 h 2179476"/>
              <a:gd name="connsiteX82" fmla="*/ 1434549 w 12192000"/>
              <a:gd name="connsiteY82" fmla="*/ 2173946 h 2179476"/>
              <a:gd name="connsiteX83" fmla="*/ 1370962 w 12192000"/>
              <a:gd name="connsiteY83" fmla="*/ 2176818 h 2179476"/>
              <a:gd name="connsiteX84" fmla="*/ 1356367 w 12192000"/>
              <a:gd name="connsiteY84" fmla="*/ 2174498 h 2179476"/>
              <a:gd name="connsiteX85" fmla="*/ 1279765 w 12192000"/>
              <a:gd name="connsiteY85" fmla="*/ 2169196 h 2179476"/>
              <a:gd name="connsiteX86" fmla="*/ 1195347 w 12192000"/>
              <a:gd name="connsiteY86" fmla="*/ 2152379 h 2179476"/>
              <a:gd name="connsiteX87" fmla="*/ 970251 w 12192000"/>
              <a:gd name="connsiteY87" fmla="*/ 2160819 h 2179476"/>
              <a:gd name="connsiteX88" fmla="*/ 812914 w 12192000"/>
              <a:gd name="connsiteY88" fmla="*/ 2150181 h 2179476"/>
              <a:gd name="connsiteX89" fmla="*/ 597225 w 12192000"/>
              <a:gd name="connsiteY89" fmla="*/ 2121874 h 2179476"/>
              <a:gd name="connsiteX90" fmla="*/ 520671 w 12192000"/>
              <a:gd name="connsiteY90" fmla="*/ 2121856 h 2179476"/>
              <a:gd name="connsiteX91" fmla="*/ 413835 w 12192000"/>
              <a:gd name="connsiteY91" fmla="*/ 2098315 h 2179476"/>
              <a:gd name="connsiteX92" fmla="*/ 376513 w 12192000"/>
              <a:gd name="connsiteY92" fmla="*/ 2095621 h 2179476"/>
              <a:gd name="connsiteX93" fmla="*/ 273386 w 12192000"/>
              <a:gd name="connsiteY93" fmla="*/ 2084468 h 2179476"/>
              <a:gd name="connsiteX94" fmla="*/ 77641 w 12192000"/>
              <a:gd name="connsiteY94" fmla="*/ 2069178 h 2179476"/>
              <a:gd name="connsiteX95" fmla="*/ 37645 w 12192000"/>
              <a:gd name="connsiteY95" fmla="*/ 2058054 h 2179476"/>
              <a:gd name="connsiteX96" fmla="*/ 4572 w 12192000"/>
              <a:gd name="connsiteY96" fmla="*/ 2053861 h 2179476"/>
              <a:gd name="connsiteX97" fmla="*/ 0 w 12192000"/>
              <a:gd name="connsiteY97" fmla="*/ 2053255 h 2179476"/>
              <a:gd name="connsiteX98" fmla="*/ 0 w 12192000"/>
              <a:gd name="connsiteY98" fmla="*/ 0 h 2179476"/>
              <a:gd name="connsiteX0" fmla="*/ 0 w 12192000"/>
              <a:gd name="connsiteY0" fmla="*/ 0 h 2179476"/>
              <a:gd name="connsiteX1" fmla="*/ 12192000 w 12192000"/>
              <a:gd name="connsiteY1" fmla="*/ 0 h 2179476"/>
              <a:gd name="connsiteX2" fmla="*/ 12192000 w 12192000"/>
              <a:gd name="connsiteY2" fmla="*/ 730932 h 2179476"/>
              <a:gd name="connsiteX3" fmla="*/ 11890686 w 12192000"/>
              <a:gd name="connsiteY3" fmla="*/ 712901 h 2179476"/>
              <a:gd name="connsiteX4" fmla="*/ 11649954 w 12192000"/>
              <a:gd name="connsiteY4" fmla="*/ 729306 h 2179476"/>
              <a:gd name="connsiteX5" fmla="*/ 11641008 w 12192000"/>
              <a:gd name="connsiteY5" fmla="*/ 728037 h 2179476"/>
              <a:gd name="connsiteX6" fmla="*/ 9591319 w 12192000"/>
              <a:gd name="connsiteY6" fmla="*/ 863600 h 2179476"/>
              <a:gd name="connsiteX7" fmla="*/ 8372119 w 12192000"/>
              <a:gd name="connsiteY7" fmla="*/ 1241374 h 2179476"/>
              <a:gd name="connsiteX8" fmla="*/ 8074238 w 12192000"/>
              <a:gd name="connsiteY8" fmla="*/ 1266602 h 2179476"/>
              <a:gd name="connsiteX9" fmla="*/ 7902328 w 12192000"/>
              <a:gd name="connsiteY9" fmla="*/ 1309380 h 2179476"/>
              <a:gd name="connsiteX10" fmla="*/ 7840612 w 12192000"/>
              <a:gd name="connsiteY10" fmla="*/ 1332251 h 2179476"/>
              <a:gd name="connsiteX11" fmla="*/ 7786819 w 12192000"/>
              <a:gd name="connsiteY11" fmla="*/ 1341587 h 2179476"/>
              <a:gd name="connsiteX12" fmla="*/ 7548172 w 12192000"/>
              <a:gd name="connsiteY12" fmla="*/ 1379034 h 2179476"/>
              <a:gd name="connsiteX13" fmla="*/ 7483437 w 12192000"/>
              <a:gd name="connsiteY13" fmla="*/ 1438081 h 2179476"/>
              <a:gd name="connsiteX14" fmla="*/ 7377870 w 12192000"/>
              <a:gd name="connsiteY14" fmla="*/ 1482023 h 2179476"/>
              <a:gd name="connsiteX15" fmla="*/ 7230737 w 12192000"/>
              <a:gd name="connsiteY15" fmla="*/ 1520271 h 2179476"/>
              <a:gd name="connsiteX16" fmla="*/ 7224458 w 12192000"/>
              <a:gd name="connsiteY16" fmla="*/ 1530365 h 2179476"/>
              <a:gd name="connsiteX17" fmla="*/ 7183121 w 12192000"/>
              <a:gd name="connsiteY17" fmla="*/ 1551919 h 2179476"/>
              <a:gd name="connsiteX18" fmla="*/ 7164601 w 12192000"/>
              <a:gd name="connsiteY18" fmla="*/ 1562940 h 2179476"/>
              <a:gd name="connsiteX19" fmla="*/ 6900177 w 12192000"/>
              <a:gd name="connsiteY19" fmla="*/ 1591665 h 2179476"/>
              <a:gd name="connsiteX20" fmla="*/ 6795372 w 12192000"/>
              <a:gd name="connsiteY20" fmla="*/ 1600255 h 2179476"/>
              <a:gd name="connsiteX21" fmla="*/ 6692251 w 12192000"/>
              <a:gd name="connsiteY21" fmla="*/ 1611455 h 2179476"/>
              <a:gd name="connsiteX22" fmla="*/ 6655235 w 12192000"/>
              <a:gd name="connsiteY22" fmla="*/ 1616817 h 2179476"/>
              <a:gd name="connsiteX23" fmla="*/ 6554894 w 12192000"/>
              <a:gd name="connsiteY23" fmla="*/ 1619307 h 2179476"/>
              <a:gd name="connsiteX24" fmla="*/ 6516595 w 12192000"/>
              <a:gd name="connsiteY24" fmla="*/ 1622271 h 2179476"/>
              <a:gd name="connsiteX25" fmla="*/ 6508541 w 12192000"/>
              <a:gd name="connsiteY25" fmla="*/ 1623519 h 2179476"/>
              <a:gd name="connsiteX26" fmla="*/ 6471012 w 12192000"/>
              <a:gd name="connsiteY26" fmla="*/ 1633099 h 2179476"/>
              <a:gd name="connsiteX27" fmla="*/ 6364035 w 12192000"/>
              <a:gd name="connsiteY27" fmla="*/ 1622474 h 2179476"/>
              <a:gd name="connsiteX28" fmla="*/ 6243319 w 12192000"/>
              <a:gd name="connsiteY28" fmla="*/ 1649595 h 2179476"/>
              <a:gd name="connsiteX29" fmla="*/ 6098321 w 12192000"/>
              <a:gd name="connsiteY29" fmla="*/ 1674974 h 2179476"/>
              <a:gd name="connsiteX30" fmla="*/ 5880652 w 12192000"/>
              <a:gd name="connsiteY30" fmla="*/ 1731398 h 2179476"/>
              <a:gd name="connsiteX31" fmla="*/ 5785959 w 12192000"/>
              <a:gd name="connsiteY31" fmla="*/ 1727180 h 2179476"/>
              <a:gd name="connsiteX32" fmla="*/ 5643534 w 12192000"/>
              <a:gd name="connsiteY32" fmla="*/ 1754044 h 2179476"/>
              <a:gd name="connsiteX33" fmla="*/ 5518799 w 12192000"/>
              <a:gd name="connsiteY33" fmla="*/ 1769019 h 2179476"/>
              <a:gd name="connsiteX34" fmla="*/ 5505014 w 12192000"/>
              <a:gd name="connsiteY34" fmla="*/ 1769941 h 2179476"/>
              <a:gd name="connsiteX35" fmla="*/ 5453307 w 12192000"/>
              <a:gd name="connsiteY35" fmla="*/ 1766235 h 2179476"/>
              <a:gd name="connsiteX36" fmla="*/ 5221533 w 12192000"/>
              <a:gd name="connsiteY36" fmla="*/ 1796881 h 2179476"/>
              <a:gd name="connsiteX37" fmla="*/ 5149802 w 12192000"/>
              <a:gd name="connsiteY37" fmla="*/ 1794834 h 2179476"/>
              <a:gd name="connsiteX38" fmla="*/ 5114927 w 12192000"/>
              <a:gd name="connsiteY38" fmla="*/ 1797734 h 2179476"/>
              <a:gd name="connsiteX39" fmla="*/ 5108970 w 12192000"/>
              <a:gd name="connsiteY39" fmla="*/ 1797839 h 2179476"/>
              <a:gd name="connsiteX40" fmla="*/ 5067961 w 12192000"/>
              <a:gd name="connsiteY40" fmla="*/ 1795876 h 2179476"/>
              <a:gd name="connsiteX41" fmla="*/ 5007075 w 12192000"/>
              <a:gd name="connsiteY41" fmla="*/ 1788783 h 2179476"/>
              <a:gd name="connsiteX42" fmla="*/ 4944087 w 12192000"/>
              <a:gd name="connsiteY42" fmla="*/ 1773903 h 2179476"/>
              <a:gd name="connsiteX43" fmla="*/ 4907662 w 12192000"/>
              <a:gd name="connsiteY43" fmla="*/ 1767645 h 2179476"/>
              <a:gd name="connsiteX44" fmla="*/ 4882386 w 12192000"/>
              <a:gd name="connsiteY44" fmla="*/ 1760781 h 2179476"/>
              <a:gd name="connsiteX45" fmla="*/ 4811440 w 12192000"/>
              <a:gd name="connsiteY45" fmla="*/ 1755732 h 2179476"/>
              <a:gd name="connsiteX46" fmla="*/ 4691075 w 12192000"/>
              <a:gd name="connsiteY46" fmla="*/ 1752555 h 2179476"/>
              <a:gd name="connsiteX47" fmla="*/ 4640313 w 12192000"/>
              <a:gd name="connsiteY47" fmla="*/ 1735936 h 2179476"/>
              <a:gd name="connsiteX48" fmla="*/ 4536503 w 12192000"/>
              <a:gd name="connsiteY48" fmla="*/ 1736935 h 2179476"/>
              <a:gd name="connsiteX49" fmla="*/ 4513724 w 12192000"/>
              <a:gd name="connsiteY49" fmla="*/ 1743417 h 2179476"/>
              <a:gd name="connsiteX50" fmla="*/ 4459810 w 12192000"/>
              <a:gd name="connsiteY50" fmla="*/ 1749147 h 2179476"/>
              <a:gd name="connsiteX51" fmla="*/ 4379064 w 12192000"/>
              <a:gd name="connsiteY51" fmla="*/ 1767915 h 2179476"/>
              <a:gd name="connsiteX52" fmla="*/ 4290981 w 12192000"/>
              <a:gd name="connsiteY52" fmla="*/ 1789805 h 2179476"/>
              <a:gd name="connsiteX53" fmla="*/ 4238372 w 12192000"/>
              <a:gd name="connsiteY53" fmla="*/ 1801288 h 2179476"/>
              <a:gd name="connsiteX54" fmla="*/ 4232517 w 12192000"/>
              <a:gd name="connsiteY54" fmla="*/ 1802346 h 2179476"/>
              <a:gd name="connsiteX55" fmla="*/ 4191732 w 12192000"/>
              <a:gd name="connsiteY55" fmla="*/ 1806978 h 2179476"/>
              <a:gd name="connsiteX56" fmla="*/ 4065532 w 12192000"/>
              <a:gd name="connsiteY56" fmla="*/ 1805177 h 2179476"/>
              <a:gd name="connsiteX57" fmla="*/ 4028460 w 12192000"/>
              <a:gd name="connsiteY57" fmla="*/ 1804846 h 2179476"/>
              <a:gd name="connsiteX58" fmla="*/ 4002267 w 12192000"/>
              <a:gd name="connsiteY58" fmla="*/ 1802136 h 2179476"/>
              <a:gd name="connsiteX59" fmla="*/ 3931396 w 12192000"/>
              <a:gd name="connsiteY59" fmla="*/ 1808522 h 2179476"/>
              <a:gd name="connsiteX60" fmla="*/ 3812162 w 12192000"/>
              <a:gd name="connsiteY60" fmla="*/ 1824658 h 2179476"/>
              <a:gd name="connsiteX61" fmla="*/ 3758105 w 12192000"/>
              <a:gd name="connsiteY61" fmla="*/ 1821112 h 2179476"/>
              <a:gd name="connsiteX62" fmla="*/ 3567259 w 12192000"/>
              <a:gd name="connsiteY62" fmla="*/ 1842151 h 2179476"/>
              <a:gd name="connsiteX63" fmla="*/ 3405770 w 12192000"/>
              <a:gd name="connsiteY63" fmla="*/ 1852959 h 2179476"/>
              <a:gd name="connsiteX64" fmla="*/ 3280097 w 12192000"/>
              <a:gd name="connsiteY64" fmla="*/ 1867571 h 2179476"/>
              <a:gd name="connsiteX65" fmla="*/ 3009910 w 12192000"/>
              <a:gd name="connsiteY65" fmla="*/ 1904790 h 2179476"/>
              <a:gd name="connsiteX66" fmla="*/ 2995934 w 12192000"/>
              <a:gd name="connsiteY66" fmla="*/ 1913759 h 2179476"/>
              <a:gd name="connsiteX67" fmla="*/ 2942858 w 12192000"/>
              <a:gd name="connsiteY67" fmla="*/ 1927654 h 2179476"/>
              <a:gd name="connsiteX68" fmla="*/ 2875436 w 12192000"/>
              <a:gd name="connsiteY68" fmla="*/ 1942841 h 2179476"/>
              <a:gd name="connsiteX69" fmla="*/ 2874892 w 12192000"/>
              <a:gd name="connsiteY69" fmla="*/ 1941973 h 2179476"/>
              <a:gd name="connsiteX70" fmla="*/ 2843662 w 12192000"/>
              <a:gd name="connsiteY70" fmla="*/ 1938483 h 2179476"/>
              <a:gd name="connsiteX71" fmla="*/ 2718916 w 12192000"/>
              <a:gd name="connsiteY71" fmla="*/ 1936896 h 2179476"/>
              <a:gd name="connsiteX72" fmla="*/ 2713522 w 12192000"/>
              <a:gd name="connsiteY72" fmla="*/ 1936221 h 2179476"/>
              <a:gd name="connsiteX73" fmla="*/ 2476147 w 12192000"/>
              <a:gd name="connsiteY73" fmla="*/ 1944133 h 2179476"/>
              <a:gd name="connsiteX74" fmla="*/ 2373568 w 12192000"/>
              <a:gd name="connsiteY74" fmla="*/ 1948914 h 2179476"/>
              <a:gd name="connsiteX75" fmla="*/ 2287219 w 12192000"/>
              <a:gd name="connsiteY75" fmla="*/ 1944566 h 2179476"/>
              <a:gd name="connsiteX76" fmla="*/ 2164831 w 12192000"/>
              <a:gd name="connsiteY76" fmla="*/ 1955650 h 2179476"/>
              <a:gd name="connsiteX77" fmla="*/ 2058061 w 12192000"/>
              <a:gd name="connsiteY77" fmla="*/ 1992424 h 2179476"/>
              <a:gd name="connsiteX78" fmla="*/ 2042244 w 12192000"/>
              <a:gd name="connsiteY78" fmla="*/ 1999836 h 2179476"/>
              <a:gd name="connsiteX79" fmla="*/ 1877728 w 12192000"/>
              <a:gd name="connsiteY79" fmla="*/ 2044048 h 2179476"/>
              <a:gd name="connsiteX80" fmla="*/ 1759056 w 12192000"/>
              <a:gd name="connsiteY80" fmla="*/ 2067985 h 2179476"/>
              <a:gd name="connsiteX81" fmla="*/ 1637948 w 12192000"/>
              <a:gd name="connsiteY81" fmla="*/ 2113700 h 2179476"/>
              <a:gd name="connsiteX82" fmla="*/ 1434549 w 12192000"/>
              <a:gd name="connsiteY82" fmla="*/ 2173946 h 2179476"/>
              <a:gd name="connsiteX83" fmla="*/ 1370962 w 12192000"/>
              <a:gd name="connsiteY83" fmla="*/ 2176818 h 2179476"/>
              <a:gd name="connsiteX84" fmla="*/ 1356367 w 12192000"/>
              <a:gd name="connsiteY84" fmla="*/ 2174498 h 2179476"/>
              <a:gd name="connsiteX85" fmla="*/ 1279765 w 12192000"/>
              <a:gd name="connsiteY85" fmla="*/ 2169196 h 2179476"/>
              <a:gd name="connsiteX86" fmla="*/ 1195347 w 12192000"/>
              <a:gd name="connsiteY86" fmla="*/ 2152379 h 2179476"/>
              <a:gd name="connsiteX87" fmla="*/ 970251 w 12192000"/>
              <a:gd name="connsiteY87" fmla="*/ 2160819 h 2179476"/>
              <a:gd name="connsiteX88" fmla="*/ 812914 w 12192000"/>
              <a:gd name="connsiteY88" fmla="*/ 2150181 h 2179476"/>
              <a:gd name="connsiteX89" fmla="*/ 597225 w 12192000"/>
              <a:gd name="connsiteY89" fmla="*/ 2121874 h 2179476"/>
              <a:gd name="connsiteX90" fmla="*/ 520671 w 12192000"/>
              <a:gd name="connsiteY90" fmla="*/ 2121856 h 2179476"/>
              <a:gd name="connsiteX91" fmla="*/ 413835 w 12192000"/>
              <a:gd name="connsiteY91" fmla="*/ 2098315 h 2179476"/>
              <a:gd name="connsiteX92" fmla="*/ 376513 w 12192000"/>
              <a:gd name="connsiteY92" fmla="*/ 2095621 h 2179476"/>
              <a:gd name="connsiteX93" fmla="*/ 273386 w 12192000"/>
              <a:gd name="connsiteY93" fmla="*/ 2084468 h 2179476"/>
              <a:gd name="connsiteX94" fmla="*/ 77641 w 12192000"/>
              <a:gd name="connsiteY94" fmla="*/ 2069178 h 2179476"/>
              <a:gd name="connsiteX95" fmla="*/ 37645 w 12192000"/>
              <a:gd name="connsiteY95" fmla="*/ 2058054 h 2179476"/>
              <a:gd name="connsiteX96" fmla="*/ 4572 w 12192000"/>
              <a:gd name="connsiteY96" fmla="*/ 2053861 h 2179476"/>
              <a:gd name="connsiteX97" fmla="*/ 0 w 12192000"/>
              <a:gd name="connsiteY97" fmla="*/ 2053255 h 2179476"/>
              <a:gd name="connsiteX98" fmla="*/ 0 w 12192000"/>
              <a:gd name="connsiteY98" fmla="*/ 0 h 2179476"/>
              <a:gd name="connsiteX0" fmla="*/ 0 w 12192000"/>
              <a:gd name="connsiteY0" fmla="*/ 0 h 2179476"/>
              <a:gd name="connsiteX1" fmla="*/ 12192000 w 12192000"/>
              <a:gd name="connsiteY1" fmla="*/ 0 h 2179476"/>
              <a:gd name="connsiteX2" fmla="*/ 12192000 w 12192000"/>
              <a:gd name="connsiteY2" fmla="*/ 730932 h 2179476"/>
              <a:gd name="connsiteX3" fmla="*/ 11890686 w 12192000"/>
              <a:gd name="connsiteY3" fmla="*/ 712901 h 2179476"/>
              <a:gd name="connsiteX4" fmla="*/ 11649954 w 12192000"/>
              <a:gd name="connsiteY4" fmla="*/ 729306 h 2179476"/>
              <a:gd name="connsiteX5" fmla="*/ 11641008 w 12192000"/>
              <a:gd name="connsiteY5" fmla="*/ 728037 h 2179476"/>
              <a:gd name="connsiteX6" fmla="*/ 9591319 w 12192000"/>
              <a:gd name="connsiteY6" fmla="*/ 863600 h 2179476"/>
              <a:gd name="connsiteX7" fmla="*/ 8372119 w 12192000"/>
              <a:gd name="connsiteY7" fmla="*/ 1241374 h 2179476"/>
              <a:gd name="connsiteX8" fmla="*/ 8074238 w 12192000"/>
              <a:gd name="connsiteY8" fmla="*/ 1266602 h 2179476"/>
              <a:gd name="connsiteX9" fmla="*/ 7902328 w 12192000"/>
              <a:gd name="connsiteY9" fmla="*/ 1309380 h 2179476"/>
              <a:gd name="connsiteX10" fmla="*/ 7840612 w 12192000"/>
              <a:gd name="connsiteY10" fmla="*/ 1332251 h 2179476"/>
              <a:gd name="connsiteX11" fmla="*/ 7786819 w 12192000"/>
              <a:gd name="connsiteY11" fmla="*/ 1341587 h 2179476"/>
              <a:gd name="connsiteX12" fmla="*/ 7548172 w 12192000"/>
              <a:gd name="connsiteY12" fmla="*/ 1379034 h 2179476"/>
              <a:gd name="connsiteX13" fmla="*/ 7483437 w 12192000"/>
              <a:gd name="connsiteY13" fmla="*/ 1438081 h 2179476"/>
              <a:gd name="connsiteX14" fmla="*/ 7377870 w 12192000"/>
              <a:gd name="connsiteY14" fmla="*/ 1482023 h 2179476"/>
              <a:gd name="connsiteX15" fmla="*/ 7230737 w 12192000"/>
              <a:gd name="connsiteY15" fmla="*/ 1520271 h 2179476"/>
              <a:gd name="connsiteX16" fmla="*/ 7224458 w 12192000"/>
              <a:gd name="connsiteY16" fmla="*/ 1530365 h 2179476"/>
              <a:gd name="connsiteX17" fmla="*/ 7183121 w 12192000"/>
              <a:gd name="connsiteY17" fmla="*/ 1551919 h 2179476"/>
              <a:gd name="connsiteX18" fmla="*/ 7164601 w 12192000"/>
              <a:gd name="connsiteY18" fmla="*/ 1562940 h 2179476"/>
              <a:gd name="connsiteX19" fmla="*/ 6900177 w 12192000"/>
              <a:gd name="connsiteY19" fmla="*/ 1591665 h 2179476"/>
              <a:gd name="connsiteX20" fmla="*/ 6795372 w 12192000"/>
              <a:gd name="connsiteY20" fmla="*/ 1600255 h 2179476"/>
              <a:gd name="connsiteX21" fmla="*/ 6692251 w 12192000"/>
              <a:gd name="connsiteY21" fmla="*/ 1611455 h 2179476"/>
              <a:gd name="connsiteX22" fmla="*/ 6655235 w 12192000"/>
              <a:gd name="connsiteY22" fmla="*/ 1616817 h 2179476"/>
              <a:gd name="connsiteX23" fmla="*/ 6554894 w 12192000"/>
              <a:gd name="connsiteY23" fmla="*/ 1619307 h 2179476"/>
              <a:gd name="connsiteX24" fmla="*/ 6516595 w 12192000"/>
              <a:gd name="connsiteY24" fmla="*/ 1622271 h 2179476"/>
              <a:gd name="connsiteX25" fmla="*/ 6508541 w 12192000"/>
              <a:gd name="connsiteY25" fmla="*/ 1623519 h 2179476"/>
              <a:gd name="connsiteX26" fmla="*/ 6471012 w 12192000"/>
              <a:gd name="connsiteY26" fmla="*/ 1633099 h 2179476"/>
              <a:gd name="connsiteX27" fmla="*/ 6364035 w 12192000"/>
              <a:gd name="connsiteY27" fmla="*/ 1622474 h 2179476"/>
              <a:gd name="connsiteX28" fmla="*/ 6243319 w 12192000"/>
              <a:gd name="connsiteY28" fmla="*/ 1649595 h 2179476"/>
              <a:gd name="connsiteX29" fmla="*/ 6098321 w 12192000"/>
              <a:gd name="connsiteY29" fmla="*/ 1674974 h 2179476"/>
              <a:gd name="connsiteX30" fmla="*/ 5880652 w 12192000"/>
              <a:gd name="connsiteY30" fmla="*/ 1731398 h 2179476"/>
              <a:gd name="connsiteX31" fmla="*/ 5785959 w 12192000"/>
              <a:gd name="connsiteY31" fmla="*/ 1727180 h 2179476"/>
              <a:gd name="connsiteX32" fmla="*/ 5643534 w 12192000"/>
              <a:gd name="connsiteY32" fmla="*/ 1754044 h 2179476"/>
              <a:gd name="connsiteX33" fmla="*/ 5518799 w 12192000"/>
              <a:gd name="connsiteY33" fmla="*/ 1769019 h 2179476"/>
              <a:gd name="connsiteX34" fmla="*/ 5505014 w 12192000"/>
              <a:gd name="connsiteY34" fmla="*/ 1769941 h 2179476"/>
              <a:gd name="connsiteX35" fmla="*/ 5453307 w 12192000"/>
              <a:gd name="connsiteY35" fmla="*/ 1766235 h 2179476"/>
              <a:gd name="connsiteX36" fmla="*/ 5221533 w 12192000"/>
              <a:gd name="connsiteY36" fmla="*/ 1796881 h 2179476"/>
              <a:gd name="connsiteX37" fmla="*/ 5149802 w 12192000"/>
              <a:gd name="connsiteY37" fmla="*/ 1794834 h 2179476"/>
              <a:gd name="connsiteX38" fmla="*/ 5114927 w 12192000"/>
              <a:gd name="connsiteY38" fmla="*/ 1797734 h 2179476"/>
              <a:gd name="connsiteX39" fmla="*/ 5108970 w 12192000"/>
              <a:gd name="connsiteY39" fmla="*/ 1797839 h 2179476"/>
              <a:gd name="connsiteX40" fmla="*/ 5067961 w 12192000"/>
              <a:gd name="connsiteY40" fmla="*/ 1795876 h 2179476"/>
              <a:gd name="connsiteX41" fmla="*/ 5007075 w 12192000"/>
              <a:gd name="connsiteY41" fmla="*/ 1788783 h 2179476"/>
              <a:gd name="connsiteX42" fmla="*/ 4944087 w 12192000"/>
              <a:gd name="connsiteY42" fmla="*/ 1773903 h 2179476"/>
              <a:gd name="connsiteX43" fmla="*/ 4907662 w 12192000"/>
              <a:gd name="connsiteY43" fmla="*/ 1767645 h 2179476"/>
              <a:gd name="connsiteX44" fmla="*/ 4882386 w 12192000"/>
              <a:gd name="connsiteY44" fmla="*/ 1760781 h 2179476"/>
              <a:gd name="connsiteX45" fmla="*/ 4811440 w 12192000"/>
              <a:gd name="connsiteY45" fmla="*/ 1755732 h 2179476"/>
              <a:gd name="connsiteX46" fmla="*/ 4691075 w 12192000"/>
              <a:gd name="connsiteY46" fmla="*/ 1752555 h 2179476"/>
              <a:gd name="connsiteX47" fmla="*/ 4640313 w 12192000"/>
              <a:gd name="connsiteY47" fmla="*/ 1735936 h 2179476"/>
              <a:gd name="connsiteX48" fmla="*/ 4536503 w 12192000"/>
              <a:gd name="connsiteY48" fmla="*/ 1736935 h 2179476"/>
              <a:gd name="connsiteX49" fmla="*/ 4513724 w 12192000"/>
              <a:gd name="connsiteY49" fmla="*/ 1743417 h 2179476"/>
              <a:gd name="connsiteX50" fmla="*/ 4459810 w 12192000"/>
              <a:gd name="connsiteY50" fmla="*/ 1749147 h 2179476"/>
              <a:gd name="connsiteX51" fmla="*/ 4379064 w 12192000"/>
              <a:gd name="connsiteY51" fmla="*/ 1767915 h 2179476"/>
              <a:gd name="connsiteX52" fmla="*/ 4290981 w 12192000"/>
              <a:gd name="connsiteY52" fmla="*/ 1789805 h 2179476"/>
              <a:gd name="connsiteX53" fmla="*/ 4238372 w 12192000"/>
              <a:gd name="connsiteY53" fmla="*/ 1801288 h 2179476"/>
              <a:gd name="connsiteX54" fmla="*/ 4232517 w 12192000"/>
              <a:gd name="connsiteY54" fmla="*/ 1802346 h 2179476"/>
              <a:gd name="connsiteX55" fmla="*/ 4191732 w 12192000"/>
              <a:gd name="connsiteY55" fmla="*/ 1806978 h 2179476"/>
              <a:gd name="connsiteX56" fmla="*/ 4065532 w 12192000"/>
              <a:gd name="connsiteY56" fmla="*/ 1805177 h 2179476"/>
              <a:gd name="connsiteX57" fmla="*/ 4028460 w 12192000"/>
              <a:gd name="connsiteY57" fmla="*/ 1804846 h 2179476"/>
              <a:gd name="connsiteX58" fmla="*/ 4002267 w 12192000"/>
              <a:gd name="connsiteY58" fmla="*/ 1802136 h 2179476"/>
              <a:gd name="connsiteX59" fmla="*/ 3931396 w 12192000"/>
              <a:gd name="connsiteY59" fmla="*/ 1808522 h 2179476"/>
              <a:gd name="connsiteX60" fmla="*/ 3812162 w 12192000"/>
              <a:gd name="connsiteY60" fmla="*/ 1824658 h 2179476"/>
              <a:gd name="connsiteX61" fmla="*/ 3758105 w 12192000"/>
              <a:gd name="connsiteY61" fmla="*/ 1821112 h 2179476"/>
              <a:gd name="connsiteX62" fmla="*/ 3567259 w 12192000"/>
              <a:gd name="connsiteY62" fmla="*/ 1842151 h 2179476"/>
              <a:gd name="connsiteX63" fmla="*/ 3405770 w 12192000"/>
              <a:gd name="connsiteY63" fmla="*/ 1852959 h 2179476"/>
              <a:gd name="connsiteX64" fmla="*/ 3280097 w 12192000"/>
              <a:gd name="connsiteY64" fmla="*/ 1867571 h 2179476"/>
              <a:gd name="connsiteX65" fmla="*/ 3009910 w 12192000"/>
              <a:gd name="connsiteY65" fmla="*/ 1904790 h 2179476"/>
              <a:gd name="connsiteX66" fmla="*/ 2995934 w 12192000"/>
              <a:gd name="connsiteY66" fmla="*/ 1913759 h 2179476"/>
              <a:gd name="connsiteX67" fmla="*/ 2942858 w 12192000"/>
              <a:gd name="connsiteY67" fmla="*/ 1927654 h 2179476"/>
              <a:gd name="connsiteX68" fmla="*/ 2875436 w 12192000"/>
              <a:gd name="connsiteY68" fmla="*/ 1942841 h 2179476"/>
              <a:gd name="connsiteX69" fmla="*/ 2874892 w 12192000"/>
              <a:gd name="connsiteY69" fmla="*/ 1941973 h 2179476"/>
              <a:gd name="connsiteX70" fmla="*/ 2843662 w 12192000"/>
              <a:gd name="connsiteY70" fmla="*/ 1938483 h 2179476"/>
              <a:gd name="connsiteX71" fmla="*/ 2718916 w 12192000"/>
              <a:gd name="connsiteY71" fmla="*/ 1936896 h 2179476"/>
              <a:gd name="connsiteX72" fmla="*/ 2713522 w 12192000"/>
              <a:gd name="connsiteY72" fmla="*/ 1936221 h 2179476"/>
              <a:gd name="connsiteX73" fmla="*/ 2476147 w 12192000"/>
              <a:gd name="connsiteY73" fmla="*/ 1944133 h 2179476"/>
              <a:gd name="connsiteX74" fmla="*/ 2373568 w 12192000"/>
              <a:gd name="connsiteY74" fmla="*/ 1948914 h 2179476"/>
              <a:gd name="connsiteX75" fmla="*/ 2287219 w 12192000"/>
              <a:gd name="connsiteY75" fmla="*/ 1944566 h 2179476"/>
              <a:gd name="connsiteX76" fmla="*/ 2164831 w 12192000"/>
              <a:gd name="connsiteY76" fmla="*/ 1955650 h 2179476"/>
              <a:gd name="connsiteX77" fmla="*/ 2058061 w 12192000"/>
              <a:gd name="connsiteY77" fmla="*/ 1992424 h 2179476"/>
              <a:gd name="connsiteX78" fmla="*/ 2042244 w 12192000"/>
              <a:gd name="connsiteY78" fmla="*/ 1999836 h 2179476"/>
              <a:gd name="connsiteX79" fmla="*/ 1877728 w 12192000"/>
              <a:gd name="connsiteY79" fmla="*/ 2044048 h 2179476"/>
              <a:gd name="connsiteX80" fmla="*/ 1759056 w 12192000"/>
              <a:gd name="connsiteY80" fmla="*/ 2067985 h 2179476"/>
              <a:gd name="connsiteX81" fmla="*/ 1637948 w 12192000"/>
              <a:gd name="connsiteY81" fmla="*/ 2113700 h 2179476"/>
              <a:gd name="connsiteX82" fmla="*/ 1434549 w 12192000"/>
              <a:gd name="connsiteY82" fmla="*/ 2173946 h 2179476"/>
              <a:gd name="connsiteX83" fmla="*/ 1370962 w 12192000"/>
              <a:gd name="connsiteY83" fmla="*/ 2176818 h 2179476"/>
              <a:gd name="connsiteX84" fmla="*/ 1356367 w 12192000"/>
              <a:gd name="connsiteY84" fmla="*/ 2174498 h 2179476"/>
              <a:gd name="connsiteX85" fmla="*/ 1279765 w 12192000"/>
              <a:gd name="connsiteY85" fmla="*/ 2169196 h 2179476"/>
              <a:gd name="connsiteX86" fmla="*/ 1195347 w 12192000"/>
              <a:gd name="connsiteY86" fmla="*/ 2152379 h 2179476"/>
              <a:gd name="connsiteX87" fmla="*/ 970251 w 12192000"/>
              <a:gd name="connsiteY87" fmla="*/ 2160819 h 2179476"/>
              <a:gd name="connsiteX88" fmla="*/ 812914 w 12192000"/>
              <a:gd name="connsiteY88" fmla="*/ 2150181 h 2179476"/>
              <a:gd name="connsiteX89" fmla="*/ 597225 w 12192000"/>
              <a:gd name="connsiteY89" fmla="*/ 2121874 h 2179476"/>
              <a:gd name="connsiteX90" fmla="*/ 520671 w 12192000"/>
              <a:gd name="connsiteY90" fmla="*/ 2121856 h 2179476"/>
              <a:gd name="connsiteX91" fmla="*/ 413835 w 12192000"/>
              <a:gd name="connsiteY91" fmla="*/ 2098315 h 2179476"/>
              <a:gd name="connsiteX92" fmla="*/ 376513 w 12192000"/>
              <a:gd name="connsiteY92" fmla="*/ 2095621 h 2179476"/>
              <a:gd name="connsiteX93" fmla="*/ 273386 w 12192000"/>
              <a:gd name="connsiteY93" fmla="*/ 2084468 h 2179476"/>
              <a:gd name="connsiteX94" fmla="*/ 77641 w 12192000"/>
              <a:gd name="connsiteY94" fmla="*/ 2069178 h 2179476"/>
              <a:gd name="connsiteX95" fmla="*/ 37645 w 12192000"/>
              <a:gd name="connsiteY95" fmla="*/ 2058054 h 2179476"/>
              <a:gd name="connsiteX96" fmla="*/ 4572 w 12192000"/>
              <a:gd name="connsiteY96" fmla="*/ 2053861 h 2179476"/>
              <a:gd name="connsiteX97" fmla="*/ 0 w 12192000"/>
              <a:gd name="connsiteY97" fmla="*/ 2053255 h 2179476"/>
              <a:gd name="connsiteX98" fmla="*/ 0 w 12192000"/>
              <a:gd name="connsiteY98" fmla="*/ 0 h 2179476"/>
              <a:gd name="connsiteX0" fmla="*/ 0 w 12192000"/>
              <a:gd name="connsiteY0" fmla="*/ 0 h 2179476"/>
              <a:gd name="connsiteX1" fmla="*/ 12192000 w 12192000"/>
              <a:gd name="connsiteY1" fmla="*/ 0 h 2179476"/>
              <a:gd name="connsiteX2" fmla="*/ 12192000 w 12192000"/>
              <a:gd name="connsiteY2" fmla="*/ 730932 h 2179476"/>
              <a:gd name="connsiteX3" fmla="*/ 11890686 w 12192000"/>
              <a:gd name="connsiteY3" fmla="*/ 712901 h 2179476"/>
              <a:gd name="connsiteX4" fmla="*/ 11649954 w 12192000"/>
              <a:gd name="connsiteY4" fmla="*/ 729306 h 2179476"/>
              <a:gd name="connsiteX5" fmla="*/ 11641008 w 12192000"/>
              <a:gd name="connsiteY5" fmla="*/ 728037 h 2179476"/>
              <a:gd name="connsiteX6" fmla="*/ 9591319 w 12192000"/>
              <a:gd name="connsiteY6" fmla="*/ 863600 h 2179476"/>
              <a:gd name="connsiteX7" fmla="*/ 8372119 w 12192000"/>
              <a:gd name="connsiteY7" fmla="*/ 1241374 h 2179476"/>
              <a:gd name="connsiteX8" fmla="*/ 8150438 w 12192000"/>
              <a:gd name="connsiteY8" fmla="*/ 1215802 h 2179476"/>
              <a:gd name="connsiteX9" fmla="*/ 7902328 w 12192000"/>
              <a:gd name="connsiteY9" fmla="*/ 1309380 h 2179476"/>
              <a:gd name="connsiteX10" fmla="*/ 7840612 w 12192000"/>
              <a:gd name="connsiteY10" fmla="*/ 1332251 h 2179476"/>
              <a:gd name="connsiteX11" fmla="*/ 7786819 w 12192000"/>
              <a:gd name="connsiteY11" fmla="*/ 1341587 h 2179476"/>
              <a:gd name="connsiteX12" fmla="*/ 7548172 w 12192000"/>
              <a:gd name="connsiteY12" fmla="*/ 1379034 h 2179476"/>
              <a:gd name="connsiteX13" fmla="*/ 7483437 w 12192000"/>
              <a:gd name="connsiteY13" fmla="*/ 1438081 h 2179476"/>
              <a:gd name="connsiteX14" fmla="*/ 7377870 w 12192000"/>
              <a:gd name="connsiteY14" fmla="*/ 1482023 h 2179476"/>
              <a:gd name="connsiteX15" fmla="*/ 7230737 w 12192000"/>
              <a:gd name="connsiteY15" fmla="*/ 1520271 h 2179476"/>
              <a:gd name="connsiteX16" fmla="*/ 7224458 w 12192000"/>
              <a:gd name="connsiteY16" fmla="*/ 1530365 h 2179476"/>
              <a:gd name="connsiteX17" fmla="*/ 7183121 w 12192000"/>
              <a:gd name="connsiteY17" fmla="*/ 1551919 h 2179476"/>
              <a:gd name="connsiteX18" fmla="*/ 7164601 w 12192000"/>
              <a:gd name="connsiteY18" fmla="*/ 1562940 h 2179476"/>
              <a:gd name="connsiteX19" fmla="*/ 6900177 w 12192000"/>
              <a:gd name="connsiteY19" fmla="*/ 1591665 h 2179476"/>
              <a:gd name="connsiteX20" fmla="*/ 6795372 w 12192000"/>
              <a:gd name="connsiteY20" fmla="*/ 1600255 h 2179476"/>
              <a:gd name="connsiteX21" fmla="*/ 6692251 w 12192000"/>
              <a:gd name="connsiteY21" fmla="*/ 1611455 h 2179476"/>
              <a:gd name="connsiteX22" fmla="*/ 6655235 w 12192000"/>
              <a:gd name="connsiteY22" fmla="*/ 1616817 h 2179476"/>
              <a:gd name="connsiteX23" fmla="*/ 6554894 w 12192000"/>
              <a:gd name="connsiteY23" fmla="*/ 1619307 h 2179476"/>
              <a:gd name="connsiteX24" fmla="*/ 6516595 w 12192000"/>
              <a:gd name="connsiteY24" fmla="*/ 1622271 h 2179476"/>
              <a:gd name="connsiteX25" fmla="*/ 6508541 w 12192000"/>
              <a:gd name="connsiteY25" fmla="*/ 1623519 h 2179476"/>
              <a:gd name="connsiteX26" fmla="*/ 6471012 w 12192000"/>
              <a:gd name="connsiteY26" fmla="*/ 1633099 h 2179476"/>
              <a:gd name="connsiteX27" fmla="*/ 6364035 w 12192000"/>
              <a:gd name="connsiteY27" fmla="*/ 1622474 h 2179476"/>
              <a:gd name="connsiteX28" fmla="*/ 6243319 w 12192000"/>
              <a:gd name="connsiteY28" fmla="*/ 1649595 h 2179476"/>
              <a:gd name="connsiteX29" fmla="*/ 6098321 w 12192000"/>
              <a:gd name="connsiteY29" fmla="*/ 1674974 h 2179476"/>
              <a:gd name="connsiteX30" fmla="*/ 5880652 w 12192000"/>
              <a:gd name="connsiteY30" fmla="*/ 1731398 h 2179476"/>
              <a:gd name="connsiteX31" fmla="*/ 5785959 w 12192000"/>
              <a:gd name="connsiteY31" fmla="*/ 1727180 h 2179476"/>
              <a:gd name="connsiteX32" fmla="*/ 5643534 w 12192000"/>
              <a:gd name="connsiteY32" fmla="*/ 1754044 h 2179476"/>
              <a:gd name="connsiteX33" fmla="*/ 5518799 w 12192000"/>
              <a:gd name="connsiteY33" fmla="*/ 1769019 h 2179476"/>
              <a:gd name="connsiteX34" fmla="*/ 5505014 w 12192000"/>
              <a:gd name="connsiteY34" fmla="*/ 1769941 h 2179476"/>
              <a:gd name="connsiteX35" fmla="*/ 5453307 w 12192000"/>
              <a:gd name="connsiteY35" fmla="*/ 1766235 h 2179476"/>
              <a:gd name="connsiteX36" fmla="*/ 5221533 w 12192000"/>
              <a:gd name="connsiteY36" fmla="*/ 1796881 h 2179476"/>
              <a:gd name="connsiteX37" fmla="*/ 5149802 w 12192000"/>
              <a:gd name="connsiteY37" fmla="*/ 1794834 h 2179476"/>
              <a:gd name="connsiteX38" fmla="*/ 5114927 w 12192000"/>
              <a:gd name="connsiteY38" fmla="*/ 1797734 h 2179476"/>
              <a:gd name="connsiteX39" fmla="*/ 5108970 w 12192000"/>
              <a:gd name="connsiteY39" fmla="*/ 1797839 h 2179476"/>
              <a:gd name="connsiteX40" fmla="*/ 5067961 w 12192000"/>
              <a:gd name="connsiteY40" fmla="*/ 1795876 h 2179476"/>
              <a:gd name="connsiteX41" fmla="*/ 5007075 w 12192000"/>
              <a:gd name="connsiteY41" fmla="*/ 1788783 h 2179476"/>
              <a:gd name="connsiteX42" fmla="*/ 4944087 w 12192000"/>
              <a:gd name="connsiteY42" fmla="*/ 1773903 h 2179476"/>
              <a:gd name="connsiteX43" fmla="*/ 4907662 w 12192000"/>
              <a:gd name="connsiteY43" fmla="*/ 1767645 h 2179476"/>
              <a:gd name="connsiteX44" fmla="*/ 4882386 w 12192000"/>
              <a:gd name="connsiteY44" fmla="*/ 1760781 h 2179476"/>
              <a:gd name="connsiteX45" fmla="*/ 4811440 w 12192000"/>
              <a:gd name="connsiteY45" fmla="*/ 1755732 h 2179476"/>
              <a:gd name="connsiteX46" fmla="*/ 4691075 w 12192000"/>
              <a:gd name="connsiteY46" fmla="*/ 1752555 h 2179476"/>
              <a:gd name="connsiteX47" fmla="*/ 4640313 w 12192000"/>
              <a:gd name="connsiteY47" fmla="*/ 1735936 h 2179476"/>
              <a:gd name="connsiteX48" fmla="*/ 4536503 w 12192000"/>
              <a:gd name="connsiteY48" fmla="*/ 1736935 h 2179476"/>
              <a:gd name="connsiteX49" fmla="*/ 4513724 w 12192000"/>
              <a:gd name="connsiteY49" fmla="*/ 1743417 h 2179476"/>
              <a:gd name="connsiteX50" fmla="*/ 4459810 w 12192000"/>
              <a:gd name="connsiteY50" fmla="*/ 1749147 h 2179476"/>
              <a:gd name="connsiteX51" fmla="*/ 4379064 w 12192000"/>
              <a:gd name="connsiteY51" fmla="*/ 1767915 h 2179476"/>
              <a:gd name="connsiteX52" fmla="*/ 4290981 w 12192000"/>
              <a:gd name="connsiteY52" fmla="*/ 1789805 h 2179476"/>
              <a:gd name="connsiteX53" fmla="*/ 4238372 w 12192000"/>
              <a:gd name="connsiteY53" fmla="*/ 1801288 h 2179476"/>
              <a:gd name="connsiteX54" fmla="*/ 4232517 w 12192000"/>
              <a:gd name="connsiteY54" fmla="*/ 1802346 h 2179476"/>
              <a:gd name="connsiteX55" fmla="*/ 4191732 w 12192000"/>
              <a:gd name="connsiteY55" fmla="*/ 1806978 h 2179476"/>
              <a:gd name="connsiteX56" fmla="*/ 4065532 w 12192000"/>
              <a:gd name="connsiteY56" fmla="*/ 1805177 h 2179476"/>
              <a:gd name="connsiteX57" fmla="*/ 4028460 w 12192000"/>
              <a:gd name="connsiteY57" fmla="*/ 1804846 h 2179476"/>
              <a:gd name="connsiteX58" fmla="*/ 4002267 w 12192000"/>
              <a:gd name="connsiteY58" fmla="*/ 1802136 h 2179476"/>
              <a:gd name="connsiteX59" fmla="*/ 3931396 w 12192000"/>
              <a:gd name="connsiteY59" fmla="*/ 1808522 h 2179476"/>
              <a:gd name="connsiteX60" fmla="*/ 3812162 w 12192000"/>
              <a:gd name="connsiteY60" fmla="*/ 1824658 h 2179476"/>
              <a:gd name="connsiteX61" fmla="*/ 3758105 w 12192000"/>
              <a:gd name="connsiteY61" fmla="*/ 1821112 h 2179476"/>
              <a:gd name="connsiteX62" fmla="*/ 3567259 w 12192000"/>
              <a:gd name="connsiteY62" fmla="*/ 1842151 h 2179476"/>
              <a:gd name="connsiteX63" fmla="*/ 3405770 w 12192000"/>
              <a:gd name="connsiteY63" fmla="*/ 1852959 h 2179476"/>
              <a:gd name="connsiteX64" fmla="*/ 3280097 w 12192000"/>
              <a:gd name="connsiteY64" fmla="*/ 1867571 h 2179476"/>
              <a:gd name="connsiteX65" fmla="*/ 3009910 w 12192000"/>
              <a:gd name="connsiteY65" fmla="*/ 1904790 h 2179476"/>
              <a:gd name="connsiteX66" fmla="*/ 2995934 w 12192000"/>
              <a:gd name="connsiteY66" fmla="*/ 1913759 h 2179476"/>
              <a:gd name="connsiteX67" fmla="*/ 2942858 w 12192000"/>
              <a:gd name="connsiteY67" fmla="*/ 1927654 h 2179476"/>
              <a:gd name="connsiteX68" fmla="*/ 2875436 w 12192000"/>
              <a:gd name="connsiteY68" fmla="*/ 1942841 h 2179476"/>
              <a:gd name="connsiteX69" fmla="*/ 2874892 w 12192000"/>
              <a:gd name="connsiteY69" fmla="*/ 1941973 h 2179476"/>
              <a:gd name="connsiteX70" fmla="*/ 2843662 w 12192000"/>
              <a:gd name="connsiteY70" fmla="*/ 1938483 h 2179476"/>
              <a:gd name="connsiteX71" fmla="*/ 2718916 w 12192000"/>
              <a:gd name="connsiteY71" fmla="*/ 1936896 h 2179476"/>
              <a:gd name="connsiteX72" fmla="*/ 2713522 w 12192000"/>
              <a:gd name="connsiteY72" fmla="*/ 1936221 h 2179476"/>
              <a:gd name="connsiteX73" fmla="*/ 2476147 w 12192000"/>
              <a:gd name="connsiteY73" fmla="*/ 1944133 h 2179476"/>
              <a:gd name="connsiteX74" fmla="*/ 2373568 w 12192000"/>
              <a:gd name="connsiteY74" fmla="*/ 1948914 h 2179476"/>
              <a:gd name="connsiteX75" fmla="*/ 2287219 w 12192000"/>
              <a:gd name="connsiteY75" fmla="*/ 1944566 h 2179476"/>
              <a:gd name="connsiteX76" fmla="*/ 2164831 w 12192000"/>
              <a:gd name="connsiteY76" fmla="*/ 1955650 h 2179476"/>
              <a:gd name="connsiteX77" fmla="*/ 2058061 w 12192000"/>
              <a:gd name="connsiteY77" fmla="*/ 1992424 h 2179476"/>
              <a:gd name="connsiteX78" fmla="*/ 2042244 w 12192000"/>
              <a:gd name="connsiteY78" fmla="*/ 1999836 h 2179476"/>
              <a:gd name="connsiteX79" fmla="*/ 1877728 w 12192000"/>
              <a:gd name="connsiteY79" fmla="*/ 2044048 h 2179476"/>
              <a:gd name="connsiteX80" fmla="*/ 1759056 w 12192000"/>
              <a:gd name="connsiteY80" fmla="*/ 2067985 h 2179476"/>
              <a:gd name="connsiteX81" fmla="*/ 1637948 w 12192000"/>
              <a:gd name="connsiteY81" fmla="*/ 2113700 h 2179476"/>
              <a:gd name="connsiteX82" fmla="*/ 1434549 w 12192000"/>
              <a:gd name="connsiteY82" fmla="*/ 2173946 h 2179476"/>
              <a:gd name="connsiteX83" fmla="*/ 1370962 w 12192000"/>
              <a:gd name="connsiteY83" fmla="*/ 2176818 h 2179476"/>
              <a:gd name="connsiteX84" fmla="*/ 1356367 w 12192000"/>
              <a:gd name="connsiteY84" fmla="*/ 2174498 h 2179476"/>
              <a:gd name="connsiteX85" fmla="*/ 1279765 w 12192000"/>
              <a:gd name="connsiteY85" fmla="*/ 2169196 h 2179476"/>
              <a:gd name="connsiteX86" fmla="*/ 1195347 w 12192000"/>
              <a:gd name="connsiteY86" fmla="*/ 2152379 h 2179476"/>
              <a:gd name="connsiteX87" fmla="*/ 970251 w 12192000"/>
              <a:gd name="connsiteY87" fmla="*/ 2160819 h 2179476"/>
              <a:gd name="connsiteX88" fmla="*/ 812914 w 12192000"/>
              <a:gd name="connsiteY88" fmla="*/ 2150181 h 2179476"/>
              <a:gd name="connsiteX89" fmla="*/ 597225 w 12192000"/>
              <a:gd name="connsiteY89" fmla="*/ 2121874 h 2179476"/>
              <a:gd name="connsiteX90" fmla="*/ 520671 w 12192000"/>
              <a:gd name="connsiteY90" fmla="*/ 2121856 h 2179476"/>
              <a:gd name="connsiteX91" fmla="*/ 413835 w 12192000"/>
              <a:gd name="connsiteY91" fmla="*/ 2098315 h 2179476"/>
              <a:gd name="connsiteX92" fmla="*/ 376513 w 12192000"/>
              <a:gd name="connsiteY92" fmla="*/ 2095621 h 2179476"/>
              <a:gd name="connsiteX93" fmla="*/ 273386 w 12192000"/>
              <a:gd name="connsiteY93" fmla="*/ 2084468 h 2179476"/>
              <a:gd name="connsiteX94" fmla="*/ 77641 w 12192000"/>
              <a:gd name="connsiteY94" fmla="*/ 2069178 h 2179476"/>
              <a:gd name="connsiteX95" fmla="*/ 37645 w 12192000"/>
              <a:gd name="connsiteY95" fmla="*/ 2058054 h 2179476"/>
              <a:gd name="connsiteX96" fmla="*/ 4572 w 12192000"/>
              <a:gd name="connsiteY96" fmla="*/ 2053861 h 2179476"/>
              <a:gd name="connsiteX97" fmla="*/ 0 w 12192000"/>
              <a:gd name="connsiteY97" fmla="*/ 2053255 h 2179476"/>
              <a:gd name="connsiteX98" fmla="*/ 0 w 12192000"/>
              <a:gd name="connsiteY98" fmla="*/ 0 h 2179476"/>
              <a:gd name="connsiteX0" fmla="*/ 0 w 12192000"/>
              <a:gd name="connsiteY0" fmla="*/ 0 h 2179476"/>
              <a:gd name="connsiteX1" fmla="*/ 12192000 w 12192000"/>
              <a:gd name="connsiteY1" fmla="*/ 0 h 2179476"/>
              <a:gd name="connsiteX2" fmla="*/ 12192000 w 12192000"/>
              <a:gd name="connsiteY2" fmla="*/ 730932 h 2179476"/>
              <a:gd name="connsiteX3" fmla="*/ 11890686 w 12192000"/>
              <a:gd name="connsiteY3" fmla="*/ 712901 h 2179476"/>
              <a:gd name="connsiteX4" fmla="*/ 11649954 w 12192000"/>
              <a:gd name="connsiteY4" fmla="*/ 729306 h 2179476"/>
              <a:gd name="connsiteX5" fmla="*/ 11641008 w 12192000"/>
              <a:gd name="connsiteY5" fmla="*/ 728037 h 2179476"/>
              <a:gd name="connsiteX6" fmla="*/ 9591319 w 12192000"/>
              <a:gd name="connsiteY6" fmla="*/ 863600 h 2179476"/>
              <a:gd name="connsiteX7" fmla="*/ 8689619 w 12192000"/>
              <a:gd name="connsiteY7" fmla="*/ 1114374 h 2179476"/>
              <a:gd name="connsiteX8" fmla="*/ 8150438 w 12192000"/>
              <a:gd name="connsiteY8" fmla="*/ 1215802 h 2179476"/>
              <a:gd name="connsiteX9" fmla="*/ 7902328 w 12192000"/>
              <a:gd name="connsiteY9" fmla="*/ 1309380 h 2179476"/>
              <a:gd name="connsiteX10" fmla="*/ 7840612 w 12192000"/>
              <a:gd name="connsiteY10" fmla="*/ 1332251 h 2179476"/>
              <a:gd name="connsiteX11" fmla="*/ 7786819 w 12192000"/>
              <a:gd name="connsiteY11" fmla="*/ 1341587 h 2179476"/>
              <a:gd name="connsiteX12" fmla="*/ 7548172 w 12192000"/>
              <a:gd name="connsiteY12" fmla="*/ 1379034 h 2179476"/>
              <a:gd name="connsiteX13" fmla="*/ 7483437 w 12192000"/>
              <a:gd name="connsiteY13" fmla="*/ 1438081 h 2179476"/>
              <a:gd name="connsiteX14" fmla="*/ 7377870 w 12192000"/>
              <a:gd name="connsiteY14" fmla="*/ 1482023 h 2179476"/>
              <a:gd name="connsiteX15" fmla="*/ 7230737 w 12192000"/>
              <a:gd name="connsiteY15" fmla="*/ 1520271 h 2179476"/>
              <a:gd name="connsiteX16" fmla="*/ 7224458 w 12192000"/>
              <a:gd name="connsiteY16" fmla="*/ 1530365 h 2179476"/>
              <a:gd name="connsiteX17" fmla="*/ 7183121 w 12192000"/>
              <a:gd name="connsiteY17" fmla="*/ 1551919 h 2179476"/>
              <a:gd name="connsiteX18" fmla="*/ 7164601 w 12192000"/>
              <a:gd name="connsiteY18" fmla="*/ 1562940 h 2179476"/>
              <a:gd name="connsiteX19" fmla="*/ 6900177 w 12192000"/>
              <a:gd name="connsiteY19" fmla="*/ 1591665 h 2179476"/>
              <a:gd name="connsiteX20" fmla="*/ 6795372 w 12192000"/>
              <a:gd name="connsiteY20" fmla="*/ 1600255 h 2179476"/>
              <a:gd name="connsiteX21" fmla="*/ 6692251 w 12192000"/>
              <a:gd name="connsiteY21" fmla="*/ 1611455 h 2179476"/>
              <a:gd name="connsiteX22" fmla="*/ 6655235 w 12192000"/>
              <a:gd name="connsiteY22" fmla="*/ 1616817 h 2179476"/>
              <a:gd name="connsiteX23" fmla="*/ 6554894 w 12192000"/>
              <a:gd name="connsiteY23" fmla="*/ 1619307 h 2179476"/>
              <a:gd name="connsiteX24" fmla="*/ 6516595 w 12192000"/>
              <a:gd name="connsiteY24" fmla="*/ 1622271 h 2179476"/>
              <a:gd name="connsiteX25" fmla="*/ 6508541 w 12192000"/>
              <a:gd name="connsiteY25" fmla="*/ 1623519 h 2179476"/>
              <a:gd name="connsiteX26" fmla="*/ 6471012 w 12192000"/>
              <a:gd name="connsiteY26" fmla="*/ 1633099 h 2179476"/>
              <a:gd name="connsiteX27" fmla="*/ 6364035 w 12192000"/>
              <a:gd name="connsiteY27" fmla="*/ 1622474 h 2179476"/>
              <a:gd name="connsiteX28" fmla="*/ 6243319 w 12192000"/>
              <a:gd name="connsiteY28" fmla="*/ 1649595 h 2179476"/>
              <a:gd name="connsiteX29" fmla="*/ 6098321 w 12192000"/>
              <a:gd name="connsiteY29" fmla="*/ 1674974 h 2179476"/>
              <a:gd name="connsiteX30" fmla="*/ 5880652 w 12192000"/>
              <a:gd name="connsiteY30" fmla="*/ 1731398 h 2179476"/>
              <a:gd name="connsiteX31" fmla="*/ 5785959 w 12192000"/>
              <a:gd name="connsiteY31" fmla="*/ 1727180 h 2179476"/>
              <a:gd name="connsiteX32" fmla="*/ 5643534 w 12192000"/>
              <a:gd name="connsiteY32" fmla="*/ 1754044 h 2179476"/>
              <a:gd name="connsiteX33" fmla="*/ 5518799 w 12192000"/>
              <a:gd name="connsiteY33" fmla="*/ 1769019 h 2179476"/>
              <a:gd name="connsiteX34" fmla="*/ 5505014 w 12192000"/>
              <a:gd name="connsiteY34" fmla="*/ 1769941 h 2179476"/>
              <a:gd name="connsiteX35" fmla="*/ 5453307 w 12192000"/>
              <a:gd name="connsiteY35" fmla="*/ 1766235 h 2179476"/>
              <a:gd name="connsiteX36" fmla="*/ 5221533 w 12192000"/>
              <a:gd name="connsiteY36" fmla="*/ 1796881 h 2179476"/>
              <a:gd name="connsiteX37" fmla="*/ 5149802 w 12192000"/>
              <a:gd name="connsiteY37" fmla="*/ 1794834 h 2179476"/>
              <a:gd name="connsiteX38" fmla="*/ 5114927 w 12192000"/>
              <a:gd name="connsiteY38" fmla="*/ 1797734 h 2179476"/>
              <a:gd name="connsiteX39" fmla="*/ 5108970 w 12192000"/>
              <a:gd name="connsiteY39" fmla="*/ 1797839 h 2179476"/>
              <a:gd name="connsiteX40" fmla="*/ 5067961 w 12192000"/>
              <a:gd name="connsiteY40" fmla="*/ 1795876 h 2179476"/>
              <a:gd name="connsiteX41" fmla="*/ 5007075 w 12192000"/>
              <a:gd name="connsiteY41" fmla="*/ 1788783 h 2179476"/>
              <a:gd name="connsiteX42" fmla="*/ 4944087 w 12192000"/>
              <a:gd name="connsiteY42" fmla="*/ 1773903 h 2179476"/>
              <a:gd name="connsiteX43" fmla="*/ 4907662 w 12192000"/>
              <a:gd name="connsiteY43" fmla="*/ 1767645 h 2179476"/>
              <a:gd name="connsiteX44" fmla="*/ 4882386 w 12192000"/>
              <a:gd name="connsiteY44" fmla="*/ 1760781 h 2179476"/>
              <a:gd name="connsiteX45" fmla="*/ 4811440 w 12192000"/>
              <a:gd name="connsiteY45" fmla="*/ 1755732 h 2179476"/>
              <a:gd name="connsiteX46" fmla="*/ 4691075 w 12192000"/>
              <a:gd name="connsiteY46" fmla="*/ 1752555 h 2179476"/>
              <a:gd name="connsiteX47" fmla="*/ 4640313 w 12192000"/>
              <a:gd name="connsiteY47" fmla="*/ 1735936 h 2179476"/>
              <a:gd name="connsiteX48" fmla="*/ 4536503 w 12192000"/>
              <a:gd name="connsiteY48" fmla="*/ 1736935 h 2179476"/>
              <a:gd name="connsiteX49" fmla="*/ 4513724 w 12192000"/>
              <a:gd name="connsiteY49" fmla="*/ 1743417 h 2179476"/>
              <a:gd name="connsiteX50" fmla="*/ 4459810 w 12192000"/>
              <a:gd name="connsiteY50" fmla="*/ 1749147 h 2179476"/>
              <a:gd name="connsiteX51" fmla="*/ 4379064 w 12192000"/>
              <a:gd name="connsiteY51" fmla="*/ 1767915 h 2179476"/>
              <a:gd name="connsiteX52" fmla="*/ 4290981 w 12192000"/>
              <a:gd name="connsiteY52" fmla="*/ 1789805 h 2179476"/>
              <a:gd name="connsiteX53" fmla="*/ 4238372 w 12192000"/>
              <a:gd name="connsiteY53" fmla="*/ 1801288 h 2179476"/>
              <a:gd name="connsiteX54" fmla="*/ 4232517 w 12192000"/>
              <a:gd name="connsiteY54" fmla="*/ 1802346 h 2179476"/>
              <a:gd name="connsiteX55" fmla="*/ 4191732 w 12192000"/>
              <a:gd name="connsiteY55" fmla="*/ 1806978 h 2179476"/>
              <a:gd name="connsiteX56" fmla="*/ 4065532 w 12192000"/>
              <a:gd name="connsiteY56" fmla="*/ 1805177 h 2179476"/>
              <a:gd name="connsiteX57" fmla="*/ 4028460 w 12192000"/>
              <a:gd name="connsiteY57" fmla="*/ 1804846 h 2179476"/>
              <a:gd name="connsiteX58" fmla="*/ 4002267 w 12192000"/>
              <a:gd name="connsiteY58" fmla="*/ 1802136 h 2179476"/>
              <a:gd name="connsiteX59" fmla="*/ 3931396 w 12192000"/>
              <a:gd name="connsiteY59" fmla="*/ 1808522 h 2179476"/>
              <a:gd name="connsiteX60" fmla="*/ 3812162 w 12192000"/>
              <a:gd name="connsiteY60" fmla="*/ 1824658 h 2179476"/>
              <a:gd name="connsiteX61" fmla="*/ 3758105 w 12192000"/>
              <a:gd name="connsiteY61" fmla="*/ 1821112 h 2179476"/>
              <a:gd name="connsiteX62" fmla="*/ 3567259 w 12192000"/>
              <a:gd name="connsiteY62" fmla="*/ 1842151 h 2179476"/>
              <a:gd name="connsiteX63" fmla="*/ 3405770 w 12192000"/>
              <a:gd name="connsiteY63" fmla="*/ 1852959 h 2179476"/>
              <a:gd name="connsiteX64" fmla="*/ 3280097 w 12192000"/>
              <a:gd name="connsiteY64" fmla="*/ 1867571 h 2179476"/>
              <a:gd name="connsiteX65" fmla="*/ 3009910 w 12192000"/>
              <a:gd name="connsiteY65" fmla="*/ 1904790 h 2179476"/>
              <a:gd name="connsiteX66" fmla="*/ 2995934 w 12192000"/>
              <a:gd name="connsiteY66" fmla="*/ 1913759 h 2179476"/>
              <a:gd name="connsiteX67" fmla="*/ 2942858 w 12192000"/>
              <a:gd name="connsiteY67" fmla="*/ 1927654 h 2179476"/>
              <a:gd name="connsiteX68" fmla="*/ 2875436 w 12192000"/>
              <a:gd name="connsiteY68" fmla="*/ 1942841 h 2179476"/>
              <a:gd name="connsiteX69" fmla="*/ 2874892 w 12192000"/>
              <a:gd name="connsiteY69" fmla="*/ 1941973 h 2179476"/>
              <a:gd name="connsiteX70" fmla="*/ 2843662 w 12192000"/>
              <a:gd name="connsiteY70" fmla="*/ 1938483 h 2179476"/>
              <a:gd name="connsiteX71" fmla="*/ 2718916 w 12192000"/>
              <a:gd name="connsiteY71" fmla="*/ 1936896 h 2179476"/>
              <a:gd name="connsiteX72" fmla="*/ 2713522 w 12192000"/>
              <a:gd name="connsiteY72" fmla="*/ 1936221 h 2179476"/>
              <a:gd name="connsiteX73" fmla="*/ 2476147 w 12192000"/>
              <a:gd name="connsiteY73" fmla="*/ 1944133 h 2179476"/>
              <a:gd name="connsiteX74" fmla="*/ 2373568 w 12192000"/>
              <a:gd name="connsiteY74" fmla="*/ 1948914 h 2179476"/>
              <a:gd name="connsiteX75" fmla="*/ 2287219 w 12192000"/>
              <a:gd name="connsiteY75" fmla="*/ 1944566 h 2179476"/>
              <a:gd name="connsiteX76" fmla="*/ 2164831 w 12192000"/>
              <a:gd name="connsiteY76" fmla="*/ 1955650 h 2179476"/>
              <a:gd name="connsiteX77" fmla="*/ 2058061 w 12192000"/>
              <a:gd name="connsiteY77" fmla="*/ 1992424 h 2179476"/>
              <a:gd name="connsiteX78" fmla="*/ 2042244 w 12192000"/>
              <a:gd name="connsiteY78" fmla="*/ 1999836 h 2179476"/>
              <a:gd name="connsiteX79" fmla="*/ 1877728 w 12192000"/>
              <a:gd name="connsiteY79" fmla="*/ 2044048 h 2179476"/>
              <a:gd name="connsiteX80" fmla="*/ 1759056 w 12192000"/>
              <a:gd name="connsiteY80" fmla="*/ 2067985 h 2179476"/>
              <a:gd name="connsiteX81" fmla="*/ 1637948 w 12192000"/>
              <a:gd name="connsiteY81" fmla="*/ 2113700 h 2179476"/>
              <a:gd name="connsiteX82" fmla="*/ 1434549 w 12192000"/>
              <a:gd name="connsiteY82" fmla="*/ 2173946 h 2179476"/>
              <a:gd name="connsiteX83" fmla="*/ 1370962 w 12192000"/>
              <a:gd name="connsiteY83" fmla="*/ 2176818 h 2179476"/>
              <a:gd name="connsiteX84" fmla="*/ 1356367 w 12192000"/>
              <a:gd name="connsiteY84" fmla="*/ 2174498 h 2179476"/>
              <a:gd name="connsiteX85" fmla="*/ 1279765 w 12192000"/>
              <a:gd name="connsiteY85" fmla="*/ 2169196 h 2179476"/>
              <a:gd name="connsiteX86" fmla="*/ 1195347 w 12192000"/>
              <a:gd name="connsiteY86" fmla="*/ 2152379 h 2179476"/>
              <a:gd name="connsiteX87" fmla="*/ 970251 w 12192000"/>
              <a:gd name="connsiteY87" fmla="*/ 2160819 h 2179476"/>
              <a:gd name="connsiteX88" fmla="*/ 812914 w 12192000"/>
              <a:gd name="connsiteY88" fmla="*/ 2150181 h 2179476"/>
              <a:gd name="connsiteX89" fmla="*/ 597225 w 12192000"/>
              <a:gd name="connsiteY89" fmla="*/ 2121874 h 2179476"/>
              <a:gd name="connsiteX90" fmla="*/ 520671 w 12192000"/>
              <a:gd name="connsiteY90" fmla="*/ 2121856 h 2179476"/>
              <a:gd name="connsiteX91" fmla="*/ 413835 w 12192000"/>
              <a:gd name="connsiteY91" fmla="*/ 2098315 h 2179476"/>
              <a:gd name="connsiteX92" fmla="*/ 376513 w 12192000"/>
              <a:gd name="connsiteY92" fmla="*/ 2095621 h 2179476"/>
              <a:gd name="connsiteX93" fmla="*/ 273386 w 12192000"/>
              <a:gd name="connsiteY93" fmla="*/ 2084468 h 2179476"/>
              <a:gd name="connsiteX94" fmla="*/ 77641 w 12192000"/>
              <a:gd name="connsiteY94" fmla="*/ 2069178 h 2179476"/>
              <a:gd name="connsiteX95" fmla="*/ 37645 w 12192000"/>
              <a:gd name="connsiteY95" fmla="*/ 2058054 h 2179476"/>
              <a:gd name="connsiteX96" fmla="*/ 4572 w 12192000"/>
              <a:gd name="connsiteY96" fmla="*/ 2053861 h 2179476"/>
              <a:gd name="connsiteX97" fmla="*/ 0 w 12192000"/>
              <a:gd name="connsiteY97" fmla="*/ 2053255 h 2179476"/>
              <a:gd name="connsiteX98" fmla="*/ 0 w 12192000"/>
              <a:gd name="connsiteY98" fmla="*/ 0 h 217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192000" h="2179476">
                <a:moveTo>
                  <a:pt x="0" y="0"/>
                </a:moveTo>
                <a:lnTo>
                  <a:pt x="12192000" y="0"/>
                </a:lnTo>
                <a:lnTo>
                  <a:pt x="12192000" y="730932"/>
                </a:lnTo>
                <a:cubicBezTo>
                  <a:pt x="12034412" y="736827"/>
                  <a:pt x="11991124" y="718912"/>
                  <a:pt x="11890686" y="712901"/>
                </a:cubicBezTo>
                <a:cubicBezTo>
                  <a:pt x="11800345" y="712631"/>
                  <a:pt x="11704998" y="726833"/>
                  <a:pt x="11649954" y="729306"/>
                </a:cubicBezTo>
                <a:lnTo>
                  <a:pt x="11641008" y="728037"/>
                </a:lnTo>
                <a:cubicBezTo>
                  <a:pt x="10957778" y="773225"/>
                  <a:pt x="10477749" y="920012"/>
                  <a:pt x="9591319" y="863600"/>
                </a:cubicBezTo>
                <a:cubicBezTo>
                  <a:pt x="9096019" y="989525"/>
                  <a:pt x="9070619" y="886849"/>
                  <a:pt x="8689619" y="1114374"/>
                </a:cubicBezTo>
                <a:lnTo>
                  <a:pt x="8150438" y="1215802"/>
                </a:lnTo>
                <a:cubicBezTo>
                  <a:pt x="8088243" y="1229012"/>
                  <a:pt x="7936376" y="1310664"/>
                  <a:pt x="7902328" y="1309380"/>
                </a:cubicBezTo>
                <a:cubicBezTo>
                  <a:pt x="7876994" y="1333671"/>
                  <a:pt x="7861184" y="1324627"/>
                  <a:pt x="7840612" y="1332251"/>
                </a:cubicBezTo>
                <a:cubicBezTo>
                  <a:pt x="7803208" y="1338618"/>
                  <a:pt x="7836041" y="1351627"/>
                  <a:pt x="7786819" y="1341587"/>
                </a:cubicBezTo>
                <a:cubicBezTo>
                  <a:pt x="7732613" y="1367542"/>
                  <a:pt x="7556449" y="1371513"/>
                  <a:pt x="7548172" y="1379034"/>
                </a:cubicBezTo>
                <a:cubicBezTo>
                  <a:pt x="7520370" y="1374863"/>
                  <a:pt x="7499280" y="1430585"/>
                  <a:pt x="7483437" y="1438081"/>
                </a:cubicBezTo>
                <a:cubicBezTo>
                  <a:pt x="7446517" y="1450646"/>
                  <a:pt x="7432754" y="1461624"/>
                  <a:pt x="7377870" y="1482023"/>
                </a:cubicBezTo>
                <a:cubicBezTo>
                  <a:pt x="7324166" y="1494524"/>
                  <a:pt x="7290459" y="1521357"/>
                  <a:pt x="7230737" y="1520271"/>
                </a:cubicBezTo>
                <a:cubicBezTo>
                  <a:pt x="7229794" y="1524021"/>
                  <a:pt x="7227568" y="1527349"/>
                  <a:pt x="7224458" y="1530365"/>
                </a:cubicBezTo>
                <a:lnTo>
                  <a:pt x="7183121" y="1551919"/>
                </a:lnTo>
                <a:lnTo>
                  <a:pt x="7164601" y="1562940"/>
                </a:lnTo>
                <a:cubicBezTo>
                  <a:pt x="7117444" y="1569564"/>
                  <a:pt x="6961715" y="1585446"/>
                  <a:pt x="6900177" y="1591665"/>
                </a:cubicBezTo>
                <a:cubicBezTo>
                  <a:pt x="6859708" y="1596646"/>
                  <a:pt x="6829973" y="1584599"/>
                  <a:pt x="6795372" y="1600255"/>
                </a:cubicBezTo>
                <a:cubicBezTo>
                  <a:pt x="6757466" y="1604853"/>
                  <a:pt x="6723150" y="1602633"/>
                  <a:pt x="6692251" y="1611455"/>
                </a:cubicBezTo>
                <a:cubicBezTo>
                  <a:pt x="6678032" y="1608086"/>
                  <a:pt x="6665282" y="1607649"/>
                  <a:pt x="6655235" y="1616817"/>
                </a:cubicBezTo>
                <a:cubicBezTo>
                  <a:pt x="6632342" y="1618126"/>
                  <a:pt x="6578001" y="1618398"/>
                  <a:pt x="6554894" y="1619307"/>
                </a:cubicBezTo>
                <a:lnTo>
                  <a:pt x="6516595" y="1622271"/>
                </a:lnTo>
                <a:lnTo>
                  <a:pt x="6508541" y="1623519"/>
                </a:lnTo>
                <a:cubicBezTo>
                  <a:pt x="6495493" y="1626396"/>
                  <a:pt x="6482908" y="1629642"/>
                  <a:pt x="6471012" y="1633099"/>
                </a:cubicBezTo>
                <a:cubicBezTo>
                  <a:pt x="6446928" y="1632924"/>
                  <a:pt x="6395710" y="1620735"/>
                  <a:pt x="6364035" y="1622474"/>
                </a:cubicBezTo>
                <a:lnTo>
                  <a:pt x="6243319" y="1649595"/>
                </a:lnTo>
                <a:cubicBezTo>
                  <a:pt x="6212879" y="1654835"/>
                  <a:pt x="6162673" y="1661340"/>
                  <a:pt x="6098321" y="1674974"/>
                </a:cubicBezTo>
                <a:cubicBezTo>
                  <a:pt x="6036511" y="1687115"/>
                  <a:pt x="5902526" y="1722089"/>
                  <a:pt x="5880652" y="1731398"/>
                </a:cubicBezTo>
                <a:cubicBezTo>
                  <a:pt x="5862008" y="1736491"/>
                  <a:pt x="5777344" y="1737879"/>
                  <a:pt x="5785959" y="1727180"/>
                </a:cubicBezTo>
                <a:cubicBezTo>
                  <a:pt x="5732223" y="1754724"/>
                  <a:pt x="5707481" y="1736324"/>
                  <a:pt x="5643534" y="1754044"/>
                </a:cubicBezTo>
                <a:lnTo>
                  <a:pt x="5518799" y="1769019"/>
                </a:lnTo>
                <a:lnTo>
                  <a:pt x="5505014" y="1769941"/>
                </a:lnTo>
                <a:lnTo>
                  <a:pt x="5453307" y="1766235"/>
                </a:lnTo>
                <a:cubicBezTo>
                  <a:pt x="5364785" y="1785806"/>
                  <a:pt x="5272117" y="1792115"/>
                  <a:pt x="5221533" y="1796881"/>
                </a:cubicBezTo>
                <a:lnTo>
                  <a:pt x="5149802" y="1794834"/>
                </a:lnTo>
                <a:cubicBezTo>
                  <a:pt x="5138262" y="1794579"/>
                  <a:pt x="5124907" y="1797233"/>
                  <a:pt x="5114927" y="1797734"/>
                </a:cubicBezTo>
                <a:lnTo>
                  <a:pt x="5108970" y="1797839"/>
                </a:lnTo>
                <a:lnTo>
                  <a:pt x="5067961" y="1795876"/>
                </a:lnTo>
                <a:lnTo>
                  <a:pt x="5007075" y="1788783"/>
                </a:lnTo>
                <a:cubicBezTo>
                  <a:pt x="4987003" y="1783840"/>
                  <a:pt x="4969259" y="1764918"/>
                  <a:pt x="4944087" y="1773903"/>
                </a:cubicBezTo>
                <a:cubicBezTo>
                  <a:pt x="4949882" y="1763511"/>
                  <a:pt x="4914396" y="1776649"/>
                  <a:pt x="4907662" y="1767645"/>
                </a:cubicBezTo>
                <a:cubicBezTo>
                  <a:pt x="4903760" y="1760190"/>
                  <a:pt x="4892087" y="1762440"/>
                  <a:pt x="4882386" y="1760781"/>
                </a:cubicBezTo>
                <a:cubicBezTo>
                  <a:pt x="4874062" y="1753742"/>
                  <a:pt x="4826962" y="1752516"/>
                  <a:pt x="4811440" y="1755732"/>
                </a:cubicBezTo>
                <a:cubicBezTo>
                  <a:pt x="4768806" y="1769443"/>
                  <a:pt x="4725356" y="1742410"/>
                  <a:pt x="4691075" y="1752555"/>
                </a:cubicBezTo>
                <a:cubicBezTo>
                  <a:pt x="4657791" y="1748065"/>
                  <a:pt x="4662147" y="1738490"/>
                  <a:pt x="4640313" y="1735936"/>
                </a:cubicBezTo>
                <a:cubicBezTo>
                  <a:pt x="4614551" y="1733333"/>
                  <a:pt x="4552839" y="1734498"/>
                  <a:pt x="4536503" y="1736935"/>
                </a:cubicBezTo>
                <a:lnTo>
                  <a:pt x="4513724" y="1743417"/>
                </a:lnTo>
                <a:lnTo>
                  <a:pt x="4459810" y="1749147"/>
                </a:lnTo>
                <a:lnTo>
                  <a:pt x="4379064" y="1767915"/>
                </a:lnTo>
                <a:cubicBezTo>
                  <a:pt x="4349703" y="1775212"/>
                  <a:pt x="4313198" y="1775364"/>
                  <a:pt x="4290981" y="1789805"/>
                </a:cubicBezTo>
                <a:cubicBezTo>
                  <a:pt x="4277508" y="1792505"/>
                  <a:pt x="4248116" y="1799198"/>
                  <a:pt x="4238372" y="1801288"/>
                </a:cubicBezTo>
                <a:lnTo>
                  <a:pt x="4232517" y="1802346"/>
                </a:lnTo>
                <a:lnTo>
                  <a:pt x="4191732" y="1806978"/>
                </a:lnTo>
                <a:lnTo>
                  <a:pt x="4065532" y="1805177"/>
                </a:lnTo>
                <a:cubicBezTo>
                  <a:pt x="4069305" y="1794020"/>
                  <a:pt x="4036780" y="1812630"/>
                  <a:pt x="4028460" y="1804846"/>
                </a:cubicBezTo>
                <a:cubicBezTo>
                  <a:pt x="4023224" y="1798134"/>
                  <a:pt x="4012138" y="1802215"/>
                  <a:pt x="4002267" y="1802136"/>
                </a:cubicBezTo>
                <a:cubicBezTo>
                  <a:pt x="3992749" y="1796540"/>
                  <a:pt x="3946095" y="1802871"/>
                  <a:pt x="3931396" y="1808522"/>
                </a:cubicBezTo>
                <a:cubicBezTo>
                  <a:pt x="3891932" y="1828838"/>
                  <a:pt x="3844059" y="1809188"/>
                  <a:pt x="3812162" y="1824658"/>
                </a:cubicBezTo>
                <a:cubicBezTo>
                  <a:pt x="3778518" y="1825566"/>
                  <a:pt x="3780102" y="1820131"/>
                  <a:pt x="3758105" y="1821112"/>
                </a:cubicBezTo>
                <a:cubicBezTo>
                  <a:pt x="3717288" y="1824027"/>
                  <a:pt x="3625982" y="1836843"/>
                  <a:pt x="3567259" y="1842151"/>
                </a:cubicBezTo>
                <a:cubicBezTo>
                  <a:pt x="3512865" y="1846476"/>
                  <a:pt x="3463644" y="1846665"/>
                  <a:pt x="3405770" y="1852959"/>
                </a:cubicBezTo>
                <a:cubicBezTo>
                  <a:pt x="3361027" y="1865634"/>
                  <a:pt x="3312439" y="1851177"/>
                  <a:pt x="3280097" y="1867571"/>
                </a:cubicBezTo>
                <a:cubicBezTo>
                  <a:pt x="3120979" y="1891884"/>
                  <a:pt x="3052347" y="1880478"/>
                  <a:pt x="3009910" y="1904790"/>
                </a:cubicBezTo>
                <a:cubicBezTo>
                  <a:pt x="3005875" y="1908382"/>
                  <a:pt x="3001138" y="1911312"/>
                  <a:pt x="2995934" y="1913759"/>
                </a:cubicBezTo>
                <a:lnTo>
                  <a:pt x="2942858" y="1927654"/>
                </a:lnTo>
                <a:lnTo>
                  <a:pt x="2875436" y="1942841"/>
                </a:lnTo>
                <a:lnTo>
                  <a:pt x="2874892" y="1941973"/>
                </a:lnTo>
                <a:cubicBezTo>
                  <a:pt x="2869596" y="1941247"/>
                  <a:pt x="2856789" y="1941674"/>
                  <a:pt x="2843662" y="1938483"/>
                </a:cubicBezTo>
                <a:lnTo>
                  <a:pt x="2718916" y="1936896"/>
                </a:lnTo>
                <a:lnTo>
                  <a:pt x="2713522" y="1936221"/>
                </a:lnTo>
                <a:lnTo>
                  <a:pt x="2476147" y="1944133"/>
                </a:lnTo>
                <a:cubicBezTo>
                  <a:pt x="2437134" y="1959049"/>
                  <a:pt x="2413847" y="1945336"/>
                  <a:pt x="2373568" y="1948914"/>
                </a:cubicBezTo>
                <a:cubicBezTo>
                  <a:pt x="2342080" y="1948986"/>
                  <a:pt x="2308969" y="1942637"/>
                  <a:pt x="2287219" y="1944566"/>
                </a:cubicBezTo>
                <a:cubicBezTo>
                  <a:pt x="2221974" y="1958041"/>
                  <a:pt x="2205627" y="1951955"/>
                  <a:pt x="2164831" y="1955650"/>
                </a:cubicBezTo>
                <a:cubicBezTo>
                  <a:pt x="2133996" y="1962560"/>
                  <a:pt x="2078492" y="1985060"/>
                  <a:pt x="2058061" y="1992424"/>
                </a:cubicBezTo>
                <a:lnTo>
                  <a:pt x="2042244" y="1999836"/>
                </a:lnTo>
                <a:cubicBezTo>
                  <a:pt x="2012576" y="2008478"/>
                  <a:pt x="1896351" y="2054120"/>
                  <a:pt x="1877728" y="2044048"/>
                </a:cubicBezTo>
                <a:cubicBezTo>
                  <a:pt x="1839146" y="2045006"/>
                  <a:pt x="1818769" y="2051810"/>
                  <a:pt x="1759056" y="2067985"/>
                </a:cubicBezTo>
                <a:cubicBezTo>
                  <a:pt x="1719091" y="2079592"/>
                  <a:pt x="1691494" y="2102512"/>
                  <a:pt x="1637948" y="2113700"/>
                </a:cubicBezTo>
                <a:cubicBezTo>
                  <a:pt x="1587306" y="2147222"/>
                  <a:pt x="1496241" y="2149090"/>
                  <a:pt x="1434549" y="2173946"/>
                </a:cubicBezTo>
                <a:cubicBezTo>
                  <a:pt x="1390051" y="2184466"/>
                  <a:pt x="1383992" y="2176727"/>
                  <a:pt x="1370962" y="2176818"/>
                </a:cubicBezTo>
                <a:lnTo>
                  <a:pt x="1356367" y="2174498"/>
                </a:lnTo>
                <a:cubicBezTo>
                  <a:pt x="1341168" y="2173227"/>
                  <a:pt x="1306602" y="2172882"/>
                  <a:pt x="1279765" y="2169196"/>
                </a:cubicBezTo>
                <a:cubicBezTo>
                  <a:pt x="1260110" y="2160899"/>
                  <a:pt x="1209850" y="2151648"/>
                  <a:pt x="1195347" y="2152379"/>
                </a:cubicBezTo>
                <a:cubicBezTo>
                  <a:pt x="1171903" y="2156778"/>
                  <a:pt x="1033292" y="2162207"/>
                  <a:pt x="970251" y="2160819"/>
                </a:cubicBezTo>
                <a:cubicBezTo>
                  <a:pt x="913858" y="2153080"/>
                  <a:pt x="857841" y="2157312"/>
                  <a:pt x="812914" y="2150181"/>
                </a:cubicBezTo>
                <a:cubicBezTo>
                  <a:pt x="762967" y="2121685"/>
                  <a:pt x="645932" y="2126595"/>
                  <a:pt x="597225" y="2121874"/>
                </a:cubicBezTo>
                <a:cubicBezTo>
                  <a:pt x="575890" y="2117780"/>
                  <a:pt x="534371" y="2122138"/>
                  <a:pt x="520671" y="2121856"/>
                </a:cubicBezTo>
                <a:cubicBezTo>
                  <a:pt x="455720" y="2116453"/>
                  <a:pt x="449447" y="2106162"/>
                  <a:pt x="413835" y="2098315"/>
                </a:cubicBezTo>
                <a:cubicBezTo>
                  <a:pt x="401959" y="2105107"/>
                  <a:pt x="389622" y="2101952"/>
                  <a:pt x="376513" y="2095621"/>
                </a:cubicBezTo>
                <a:cubicBezTo>
                  <a:pt x="344376" y="2097610"/>
                  <a:pt x="311403" y="2088099"/>
                  <a:pt x="273386" y="2084468"/>
                </a:cubicBezTo>
                <a:cubicBezTo>
                  <a:pt x="223574" y="2080061"/>
                  <a:pt x="116931" y="2073581"/>
                  <a:pt x="77641" y="2069178"/>
                </a:cubicBezTo>
                <a:lnTo>
                  <a:pt x="37645" y="2058054"/>
                </a:lnTo>
                <a:cubicBezTo>
                  <a:pt x="29688" y="2052393"/>
                  <a:pt x="16534" y="2053854"/>
                  <a:pt x="4572" y="2053861"/>
                </a:cubicBezTo>
                <a:lnTo>
                  <a:pt x="0" y="205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1DB65F0-3AF5-4F4F-B108-05E1FD92B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9076" y="359656"/>
            <a:ext cx="3814672" cy="2898368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BE12505C-3AA6-467E-93F5-14533E0A9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90197" y="2779"/>
            <a:ext cx="2693568" cy="3608053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9083 w 2593269"/>
              <a:gd name="connsiteY10" fmla="*/ 1844870 h 3452654"/>
              <a:gd name="connsiteX11" fmla="*/ 17104 w 2593269"/>
              <a:gd name="connsiteY11" fmla="*/ 1803002 h 3452654"/>
              <a:gd name="connsiteX12" fmla="*/ 11785 w 2593269"/>
              <a:gd name="connsiteY12" fmla="*/ 1799876 h 3452654"/>
              <a:gd name="connsiteX13" fmla="*/ 11317 w 2593269"/>
              <a:gd name="connsiteY13" fmla="*/ 1790694 h 3452654"/>
              <a:gd name="connsiteX14" fmla="*/ 11419 w 2593269"/>
              <a:gd name="connsiteY14" fmla="*/ 1776238 h 3452654"/>
              <a:gd name="connsiteX15" fmla="*/ 17002 w 2593269"/>
              <a:gd name="connsiteY15" fmla="*/ 1743859 h 3452654"/>
              <a:gd name="connsiteX16" fmla="*/ 15104 w 2593269"/>
              <a:gd name="connsiteY16" fmla="*/ 0 h 3452654"/>
              <a:gd name="connsiteX17" fmla="*/ 2562730 w 2593269"/>
              <a:gd name="connsiteY17" fmla="*/ 0 h 3452654"/>
              <a:gd name="connsiteX18" fmla="*/ 2589876 w 2593269"/>
              <a:gd name="connsiteY18" fmla="*/ 27148 h 3452654"/>
              <a:gd name="connsiteX19" fmla="*/ 2592792 w 2593269"/>
              <a:gd name="connsiteY19" fmla="*/ 3450901 h 3452654"/>
              <a:gd name="connsiteX20" fmla="*/ 2592790 w 2593269"/>
              <a:gd name="connsiteY20" fmla="*/ 3452654 h 3452654"/>
              <a:gd name="connsiteX21" fmla="*/ 42505 w 2593269"/>
              <a:gd name="connsiteY21" fmla="*/ 3452654 h 3452654"/>
              <a:gd name="connsiteX22" fmla="*/ 19083 w 2593269"/>
              <a:gd name="connsiteY22" fmla="*/ 3436827 h 3452654"/>
              <a:gd name="connsiteX23" fmla="*/ 19083 w 2593269"/>
              <a:gd name="connsiteY23" fmla="*/ 2717567 h 3452654"/>
              <a:gd name="connsiteX24" fmla="*/ 12492 w 2593269"/>
              <a:gd name="connsiteY24" fmla="*/ 2694089 h 3452654"/>
              <a:gd name="connsiteX25" fmla="*/ 19083 w 2593269"/>
              <a:gd name="connsiteY25" fmla="*/ 2669941 h 3452654"/>
              <a:gd name="connsiteX26" fmla="*/ 19083 w 2593269"/>
              <a:gd name="connsiteY26" fmla="*/ 2348137 h 3452654"/>
              <a:gd name="connsiteX27" fmla="*/ 19083 w 2593269"/>
              <a:gd name="connsiteY27" fmla="*/ 2305422 h 3452654"/>
              <a:gd name="connsiteX28" fmla="*/ 12059 w 2593269"/>
              <a:gd name="connsiteY28" fmla="*/ 2281564 h 3452654"/>
              <a:gd name="connsiteX29" fmla="*/ 4009 w 2593269"/>
              <a:gd name="connsiteY29" fmla="*/ 2257171 h 3452654"/>
              <a:gd name="connsiteX30" fmla="*/ 538 w 2593269"/>
              <a:gd name="connsiteY30" fmla="*/ 2233665 h 3452654"/>
              <a:gd name="connsiteX31" fmla="*/ 0 w 2593269"/>
              <a:gd name="connsiteY31" fmla="*/ 2215569 h 3452654"/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9083 w 2593269"/>
              <a:gd name="connsiteY10" fmla="*/ 1844870 h 3452654"/>
              <a:gd name="connsiteX11" fmla="*/ 17104 w 2593269"/>
              <a:gd name="connsiteY11" fmla="*/ 1803002 h 3452654"/>
              <a:gd name="connsiteX12" fmla="*/ 11785 w 2593269"/>
              <a:gd name="connsiteY12" fmla="*/ 1799876 h 3452654"/>
              <a:gd name="connsiteX13" fmla="*/ 11317 w 2593269"/>
              <a:gd name="connsiteY13" fmla="*/ 1790694 h 3452654"/>
              <a:gd name="connsiteX14" fmla="*/ 11419 w 2593269"/>
              <a:gd name="connsiteY14" fmla="*/ 1776238 h 3452654"/>
              <a:gd name="connsiteX15" fmla="*/ 15104 w 2593269"/>
              <a:gd name="connsiteY15" fmla="*/ 0 h 3452654"/>
              <a:gd name="connsiteX16" fmla="*/ 2562730 w 2593269"/>
              <a:gd name="connsiteY16" fmla="*/ 0 h 3452654"/>
              <a:gd name="connsiteX17" fmla="*/ 2589876 w 2593269"/>
              <a:gd name="connsiteY17" fmla="*/ 27148 h 3452654"/>
              <a:gd name="connsiteX18" fmla="*/ 2592792 w 2593269"/>
              <a:gd name="connsiteY18" fmla="*/ 3450901 h 3452654"/>
              <a:gd name="connsiteX19" fmla="*/ 2592790 w 2593269"/>
              <a:gd name="connsiteY19" fmla="*/ 3452654 h 3452654"/>
              <a:gd name="connsiteX20" fmla="*/ 42505 w 2593269"/>
              <a:gd name="connsiteY20" fmla="*/ 3452654 h 3452654"/>
              <a:gd name="connsiteX21" fmla="*/ 19083 w 2593269"/>
              <a:gd name="connsiteY21" fmla="*/ 3436827 h 3452654"/>
              <a:gd name="connsiteX22" fmla="*/ 19083 w 2593269"/>
              <a:gd name="connsiteY22" fmla="*/ 2717567 h 3452654"/>
              <a:gd name="connsiteX23" fmla="*/ 12492 w 2593269"/>
              <a:gd name="connsiteY23" fmla="*/ 2694089 h 3452654"/>
              <a:gd name="connsiteX24" fmla="*/ 19083 w 2593269"/>
              <a:gd name="connsiteY24" fmla="*/ 2669941 h 3452654"/>
              <a:gd name="connsiteX25" fmla="*/ 19083 w 2593269"/>
              <a:gd name="connsiteY25" fmla="*/ 2348137 h 3452654"/>
              <a:gd name="connsiteX26" fmla="*/ 19083 w 2593269"/>
              <a:gd name="connsiteY26" fmla="*/ 2305422 h 3452654"/>
              <a:gd name="connsiteX27" fmla="*/ 12059 w 2593269"/>
              <a:gd name="connsiteY27" fmla="*/ 2281564 h 3452654"/>
              <a:gd name="connsiteX28" fmla="*/ 4009 w 2593269"/>
              <a:gd name="connsiteY28" fmla="*/ 2257171 h 3452654"/>
              <a:gd name="connsiteX29" fmla="*/ 538 w 2593269"/>
              <a:gd name="connsiteY29" fmla="*/ 2233665 h 3452654"/>
              <a:gd name="connsiteX30" fmla="*/ 0 w 2593269"/>
              <a:gd name="connsiteY30" fmla="*/ 2215569 h 3452654"/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9083 w 2593269"/>
              <a:gd name="connsiteY10" fmla="*/ 1844870 h 3452654"/>
              <a:gd name="connsiteX11" fmla="*/ 17104 w 2593269"/>
              <a:gd name="connsiteY11" fmla="*/ 1803002 h 3452654"/>
              <a:gd name="connsiteX12" fmla="*/ 11317 w 2593269"/>
              <a:gd name="connsiteY12" fmla="*/ 1790694 h 3452654"/>
              <a:gd name="connsiteX13" fmla="*/ 11419 w 2593269"/>
              <a:gd name="connsiteY13" fmla="*/ 1776238 h 3452654"/>
              <a:gd name="connsiteX14" fmla="*/ 15104 w 2593269"/>
              <a:gd name="connsiteY14" fmla="*/ 0 h 3452654"/>
              <a:gd name="connsiteX15" fmla="*/ 2562730 w 2593269"/>
              <a:gd name="connsiteY15" fmla="*/ 0 h 3452654"/>
              <a:gd name="connsiteX16" fmla="*/ 2589876 w 2593269"/>
              <a:gd name="connsiteY16" fmla="*/ 27148 h 3452654"/>
              <a:gd name="connsiteX17" fmla="*/ 2592792 w 2593269"/>
              <a:gd name="connsiteY17" fmla="*/ 3450901 h 3452654"/>
              <a:gd name="connsiteX18" fmla="*/ 2592790 w 2593269"/>
              <a:gd name="connsiteY18" fmla="*/ 3452654 h 3452654"/>
              <a:gd name="connsiteX19" fmla="*/ 42505 w 2593269"/>
              <a:gd name="connsiteY19" fmla="*/ 3452654 h 3452654"/>
              <a:gd name="connsiteX20" fmla="*/ 19083 w 2593269"/>
              <a:gd name="connsiteY20" fmla="*/ 3436827 h 3452654"/>
              <a:gd name="connsiteX21" fmla="*/ 19083 w 2593269"/>
              <a:gd name="connsiteY21" fmla="*/ 2717567 h 3452654"/>
              <a:gd name="connsiteX22" fmla="*/ 12492 w 2593269"/>
              <a:gd name="connsiteY22" fmla="*/ 2694089 h 3452654"/>
              <a:gd name="connsiteX23" fmla="*/ 19083 w 2593269"/>
              <a:gd name="connsiteY23" fmla="*/ 2669941 h 3452654"/>
              <a:gd name="connsiteX24" fmla="*/ 19083 w 2593269"/>
              <a:gd name="connsiteY24" fmla="*/ 2348137 h 3452654"/>
              <a:gd name="connsiteX25" fmla="*/ 19083 w 2593269"/>
              <a:gd name="connsiteY25" fmla="*/ 2305422 h 3452654"/>
              <a:gd name="connsiteX26" fmla="*/ 12059 w 2593269"/>
              <a:gd name="connsiteY26" fmla="*/ 2281564 h 3452654"/>
              <a:gd name="connsiteX27" fmla="*/ 4009 w 2593269"/>
              <a:gd name="connsiteY27" fmla="*/ 2257171 h 3452654"/>
              <a:gd name="connsiteX28" fmla="*/ 538 w 2593269"/>
              <a:gd name="connsiteY28" fmla="*/ 2233665 h 3452654"/>
              <a:gd name="connsiteX29" fmla="*/ 0 w 2593269"/>
              <a:gd name="connsiteY29" fmla="*/ 2215569 h 3452654"/>
              <a:gd name="connsiteX0" fmla="*/ 174951 w 2768220"/>
              <a:gd name="connsiteY0" fmla="*/ 2215569 h 3452654"/>
              <a:gd name="connsiteX1" fmla="*/ 179702 w 2768220"/>
              <a:gd name="connsiteY1" fmla="*/ 2196610 h 3452654"/>
              <a:gd name="connsiteX2" fmla="*/ 177725 w 2768220"/>
              <a:gd name="connsiteY2" fmla="*/ 2183813 h 3452654"/>
              <a:gd name="connsiteX3" fmla="*/ 182816 w 2768220"/>
              <a:gd name="connsiteY3" fmla="*/ 2159978 h 3452654"/>
              <a:gd name="connsiteX4" fmla="*/ 187505 w 2768220"/>
              <a:gd name="connsiteY4" fmla="*/ 2125112 h 3452654"/>
              <a:gd name="connsiteX5" fmla="*/ 192504 w 2768220"/>
              <a:gd name="connsiteY5" fmla="*/ 2101110 h 3452654"/>
              <a:gd name="connsiteX6" fmla="*/ 194034 w 2768220"/>
              <a:gd name="connsiteY6" fmla="*/ 2096482 h 3452654"/>
              <a:gd name="connsiteX7" fmla="*/ 194034 w 2768220"/>
              <a:gd name="connsiteY7" fmla="*/ 1939430 h 3452654"/>
              <a:gd name="connsiteX8" fmla="*/ 192323 w 2768220"/>
              <a:gd name="connsiteY8" fmla="*/ 1927844 h 3452654"/>
              <a:gd name="connsiteX9" fmla="*/ 194034 w 2768220"/>
              <a:gd name="connsiteY9" fmla="*/ 1888758 h 3452654"/>
              <a:gd name="connsiteX10" fmla="*/ 194034 w 2768220"/>
              <a:gd name="connsiteY10" fmla="*/ 1844870 h 3452654"/>
              <a:gd name="connsiteX11" fmla="*/ 192055 w 2768220"/>
              <a:gd name="connsiteY11" fmla="*/ 1803002 h 3452654"/>
              <a:gd name="connsiteX12" fmla="*/ 186268 w 2768220"/>
              <a:gd name="connsiteY12" fmla="*/ 1790694 h 3452654"/>
              <a:gd name="connsiteX13" fmla="*/ 190055 w 2768220"/>
              <a:gd name="connsiteY13" fmla="*/ 0 h 3452654"/>
              <a:gd name="connsiteX14" fmla="*/ 2737681 w 2768220"/>
              <a:gd name="connsiteY14" fmla="*/ 0 h 3452654"/>
              <a:gd name="connsiteX15" fmla="*/ 2764827 w 2768220"/>
              <a:gd name="connsiteY15" fmla="*/ 27148 h 3452654"/>
              <a:gd name="connsiteX16" fmla="*/ 2767743 w 2768220"/>
              <a:gd name="connsiteY16" fmla="*/ 3450901 h 3452654"/>
              <a:gd name="connsiteX17" fmla="*/ 2767741 w 2768220"/>
              <a:gd name="connsiteY17" fmla="*/ 3452654 h 3452654"/>
              <a:gd name="connsiteX18" fmla="*/ 217456 w 2768220"/>
              <a:gd name="connsiteY18" fmla="*/ 3452654 h 3452654"/>
              <a:gd name="connsiteX19" fmla="*/ 194034 w 2768220"/>
              <a:gd name="connsiteY19" fmla="*/ 3436827 h 3452654"/>
              <a:gd name="connsiteX20" fmla="*/ 194034 w 2768220"/>
              <a:gd name="connsiteY20" fmla="*/ 2717567 h 3452654"/>
              <a:gd name="connsiteX21" fmla="*/ 187443 w 2768220"/>
              <a:gd name="connsiteY21" fmla="*/ 2694089 h 3452654"/>
              <a:gd name="connsiteX22" fmla="*/ 194034 w 2768220"/>
              <a:gd name="connsiteY22" fmla="*/ 2669941 h 3452654"/>
              <a:gd name="connsiteX23" fmla="*/ 194034 w 2768220"/>
              <a:gd name="connsiteY23" fmla="*/ 2348137 h 3452654"/>
              <a:gd name="connsiteX24" fmla="*/ 194034 w 2768220"/>
              <a:gd name="connsiteY24" fmla="*/ 2305422 h 3452654"/>
              <a:gd name="connsiteX25" fmla="*/ 187010 w 2768220"/>
              <a:gd name="connsiteY25" fmla="*/ 2281564 h 3452654"/>
              <a:gd name="connsiteX26" fmla="*/ 178960 w 2768220"/>
              <a:gd name="connsiteY26" fmla="*/ 2257171 h 3452654"/>
              <a:gd name="connsiteX27" fmla="*/ 175489 w 2768220"/>
              <a:gd name="connsiteY27" fmla="*/ 2233665 h 3452654"/>
              <a:gd name="connsiteX28" fmla="*/ 174951 w 2768220"/>
              <a:gd name="connsiteY28" fmla="*/ 2215569 h 3452654"/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9083 w 2593269"/>
              <a:gd name="connsiteY10" fmla="*/ 1844870 h 3452654"/>
              <a:gd name="connsiteX11" fmla="*/ 17104 w 2593269"/>
              <a:gd name="connsiteY11" fmla="*/ 1803002 h 3452654"/>
              <a:gd name="connsiteX12" fmla="*/ 15104 w 2593269"/>
              <a:gd name="connsiteY12" fmla="*/ 0 h 3452654"/>
              <a:gd name="connsiteX13" fmla="*/ 2562730 w 2593269"/>
              <a:gd name="connsiteY13" fmla="*/ 0 h 3452654"/>
              <a:gd name="connsiteX14" fmla="*/ 2589876 w 2593269"/>
              <a:gd name="connsiteY14" fmla="*/ 27148 h 3452654"/>
              <a:gd name="connsiteX15" fmla="*/ 2592792 w 2593269"/>
              <a:gd name="connsiteY15" fmla="*/ 3450901 h 3452654"/>
              <a:gd name="connsiteX16" fmla="*/ 2592790 w 2593269"/>
              <a:gd name="connsiteY16" fmla="*/ 3452654 h 3452654"/>
              <a:gd name="connsiteX17" fmla="*/ 42505 w 2593269"/>
              <a:gd name="connsiteY17" fmla="*/ 3452654 h 3452654"/>
              <a:gd name="connsiteX18" fmla="*/ 19083 w 2593269"/>
              <a:gd name="connsiteY18" fmla="*/ 3436827 h 3452654"/>
              <a:gd name="connsiteX19" fmla="*/ 19083 w 2593269"/>
              <a:gd name="connsiteY19" fmla="*/ 2717567 h 3452654"/>
              <a:gd name="connsiteX20" fmla="*/ 12492 w 2593269"/>
              <a:gd name="connsiteY20" fmla="*/ 2694089 h 3452654"/>
              <a:gd name="connsiteX21" fmla="*/ 19083 w 2593269"/>
              <a:gd name="connsiteY21" fmla="*/ 2669941 h 3452654"/>
              <a:gd name="connsiteX22" fmla="*/ 19083 w 2593269"/>
              <a:gd name="connsiteY22" fmla="*/ 2348137 h 3452654"/>
              <a:gd name="connsiteX23" fmla="*/ 19083 w 2593269"/>
              <a:gd name="connsiteY23" fmla="*/ 2305422 h 3452654"/>
              <a:gd name="connsiteX24" fmla="*/ 12059 w 2593269"/>
              <a:gd name="connsiteY24" fmla="*/ 2281564 h 3452654"/>
              <a:gd name="connsiteX25" fmla="*/ 4009 w 2593269"/>
              <a:gd name="connsiteY25" fmla="*/ 2257171 h 3452654"/>
              <a:gd name="connsiteX26" fmla="*/ 538 w 2593269"/>
              <a:gd name="connsiteY26" fmla="*/ 2233665 h 3452654"/>
              <a:gd name="connsiteX27" fmla="*/ 0 w 2593269"/>
              <a:gd name="connsiteY27" fmla="*/ 2215569 h 3452654"/>
              <a:gd name="connsiteX0" fmla="*/ 0 w 2592731"/>
              <a:gd name="connsiteY0" fmla="*/ 2233665 h 3452654"/>
              <a:gd name="connsiteX1" fmla="*/ 4213 w 2592731"/>
              <a:gd name="connsiteY1" fmla="*/ 2196610 h 3452654"/>
              <a:gd name="connsiteX2" fmla="*/ 2236 w 2592731"/>
              <a:gd name="connsiteY2" fmla="*/ 2183813 h 3452654"/>
              <a:gd name="connsiteX3" fmla="*/ 7327 w 2592731"/>
              <a:gd name="connsiteY3" fmla="*/ 2159978 h 3452654"/>
              <a:gd name="connsiteX4" fmla="*/ 12016 w 2592731"/>
              <a:gd name="connsiteY4" fmla="*/ 2125112 h 3452654"/>
              <a:gd name="connsiteX5" fmla="*/ 17015 w 2592731"/>
              <a:gd name="connsiteY5" fmla="*/ 2101110 h 3452654"/>
              <a:gd name="connsiteX6" fmla="*/ 18545 w 2592731"/>
              <a:gd name="connsiteY6" fmla="*/ 2096482 h 3452654"/>
              <a:gd name="connsiteX7" fmla="*/ 18545 w 2592731"/>
              <a:gd name="connsiteY7" fmla="*/ 1939430 h 3452654"/>
              <a:gd name="connsiteX8" fmla="*/ 16834 w 2592731"/>
              <a:gd name="connsiteY8" fmla="*/ 1927844 h 3452654"/>
              <a:gd name="connsiteX9" fmla="*/ 18545 w 2592731"/>
              <a:gd name="connsiteY9" fmla="*/ 1888758 h 3452654"/>
              <a:gd name="connsiteX10" fmla="*/ 18545 w 2592731"/>
              <a:gd name="connsiteY10" fmla="*/ 1844870 h 3452654"/>
              <a:gd name="connsiteX11" fmla="*/ 16566 w 2592731"/>
              <a:gd name="connsiteY11" fmla="*/ 1803002 h 3452654"/>
              <a:gd name="connsiteX12" fmla="*/ 14566 w 2592731"/>
              <a:gd name="connsiteY12" fmla="*/ 0 h 3452654"/>
              <a:gd name="connsiteX13" fmla="*/ 2562192 w 2592731"/>
              <a:gd name="connsiteY13" fmla="*/ 0 h 3452654"/>
              <a:gd name="connsiteX14" fmla="*/ 2589338 w 2592731"/>
              <a:gd name="connsiteY14" fmla="*/ 27148 h 3452654"/>
              <a:gd name="connsiteX15" fmla="*/ 2592254 w 2592731"/>
              <a:gd name="connsiteY15" fmla="*/ 3450901 h 3452654"/>
              <a:gd name="connsiteX16" fmla="*/ 2592252 w 2592731"/>
              <a:gd name="connsiteY16" fmla="*/ 3452654 h 3452654"/>
              <a:gd name="connsiteX17" fmla="*/ 41967 w 2592731"/>
              <a:gd name="connsiteY17" fmla="*/ 3452654 h 3452654"/>
              <a:gd name="connsiteX18" fmla="*/ 18545 w 2592731"/>
              <a:gd name="connsiteY18" fmla="*/ 3436827 h 3452654"/>
              <a:gd name="connsiteX19" fmla="*/ 18545 w 2592731"/>
              <a:gd name="connsiteY19" fmla="*/ 2717567 h 3452654"/>
              <a:gd name="connsiteX20" fmla="*/ 11954 w 2592731"/>
              <a:gd name="connsiteY20" fmla="*/ 2694089 h 3452654"/>
              <a:gd name="connsiteX21" fmla="*/ 18545 w 2592731"/>
              <a:gd name="connsiteY21" fmla="*/ 2669941 h 3452654"/>
              <a:gd name="connsiteX22" fmla="*/ 18545 w 2592731"/>
              <a:gd name="connsiteY22" fmla="*/ 2348137 h 3452654"/>
              <a:gd name="connsiteX23" fmla="*/ 18545 w 2592731"/>
              <a:gd name="connsiteY23" fmla="*/ 2305422 h 3452654"/>
              <a:gd name="connsiteX24" fmla="*/ 11521 w 2592731"/>
              <a:gd name="connsiteY24" fmla="*/ 2281564 h 3452654"/>
              <a:gd name="connsiteX25" fmla="*/ 3471 w 2592731"/>
              <a:gd name="connsiteY25" fmla="*/ 2257171 h 3452654"/>
              <a:gd name="connsiteX26" fmla="*/ 0 w 2592731"/>
              <a:gd name="connsiteY26" fmla="*/ 2233665 h 3452654"/>
              <a:gd name="connsiteX0" fmla="*/ 0 w 2592731"/>
              <a:gd name="connsiteY0" fmla="*/ 2233665 h 3452654"/>
              <a:gd name="connsiteX1" fmla="*/ 4213 w 2592731"/>
              <a:gd name="connsiteY1" fmla="*/ 2196610 h 3452654"/>
              <a:gd name="connsiteX2" fmla="*/ 2236 w 2592731"/>
              <a:gd name="connsiteY2" fmla="*/ 2183813 h 3452654"/>
              <a:gd name="connsiteX3" fmla="*/ 12016 w 2592731"/>
              <a:gd name="connsiteY3" fmla="*/ 2125112 h 3452654"/>
              <a:gd name="connsiteX4" fmla="*/ 17015 w 2592731"/>
              <a:gd name="connsiteY4" fmla="*/ 2101110 h 3452654"/>
              <a:gd name="connsiteX5" fmla="*/ 18545 w 2592731"/>
              <a:gd name="connsiteY5" fmla="*/ 2096482 h 3452654"/>
              <a:gd name="connsiteX6" fmla="*/ 18545 w 2592731"/>
              <a:gd name="connsiteY6" fmla="*/ 1939430 h 3452654"/>
              <a:gd name="connsiteX7" fmla="*/ 16834 w 2592731"/>
              <a:gd name="connsiteY7" fmla="*/ 1927844 h 3452654"/>
              <a:gd name="connsiteX8" fmla="*/ 18545 w 2592731"/>
              <a:gd name="connsiteY8" fmla="*/ 1888758 h 3452654"/>
              <a:gd name="connsiteX9" fmla="*/ 18545 w 2592731"/>
              <a:gd name="connsiteY9" fmla="*/ 1844870 h 3452654"/>
              <a:gd name="connsiteX10" fmla="*/ 16566 w 2592731"/>
              <a:gd name="connsiteY10" fmla="*/ 1803002 h 3452654"/>
              <a:gd name="connsiteX11" fmla="*/ 14566 w 2592731"/>
              <a:gd name="connsiteY11" fmla="*/ 0 h 3452654"/>
              <a:gd name="connsiteX12" fmla="*/ 2562192 w 2592731"/>
              <a:gd name="connsiteY12" fmla="*/ 0 h 3452654"/>
              <a:gd name="connsiteX13" fmla="*/ 2589338 w 2592731"/>
              <a:gd name="connsiteY13" fmla="*/ 27148 h 3452654"/>
              <a:gd name="connsiteX14" fmla="*/ 2592254 w 2592731"/>
              <a:gd name="connsiteY14" fmla="*/ 3450901 h 3452654"/>
              <a:gd name="connsiteX15" fmla="*/ 2592252 w 2592731"/>
              <a:gd name="connsiteY15" fmla="*/ 3452654 h 3452654"/>
              <a:gd name="connsiteX16" fmla="*/ 41967 w 2592731"/>
              <a:gd name="connsiteY16" fmla="*/ 3452654 h 3452654"/>
              <a:gd name="connsiteX17" fmla="*/ 18545 w 2592731"/>
              <a:gd name="connsiteY17" fmla="*/ 3436827 h 3452654"/>
              <a:gd name="connsiteX18" fmla="*/ 18545 w 2592731"/>
              <a:gd name="connsiteY18" fmla="*/ 2717567 h 3452654"/>
              <a:gd name="connsiteX19" fmla="*/ 11954 w 2592731"/>
              <a:gd name="connsiteY19" fmla="*/ 2694089 h 3452654"/>
              <a:gd name="connsiteX20" fmla="*/ 18545 w 2592731"/>
              <a:gd name="connsiteY20" fmla="*/ 2669941 h 3452654"/>
              <a:gd name="connsiteX21" fmla="*/ 18545 w 2592731"/>
              <a:gd name="connsiteY21" fmla="*/ 2348137 h 3452654"/>
              <a:gd name="connsiteX22" fmla="*/ 18545 w 2592731"/>
              <a:gd name="connsiteY22" fmla="*/ 2305422 h 3452654"/>
              <a:gd name="connsiteX23" fmla="*/ 11521 w 2592731"/>
              <a:gd name="connsiteY23" fmla="*/ 2281564 h 3452654"/>
              <a:gd name="connsiteX24" fmla="*/ 3471 w 2592731"/>
              <a:gd name="connsiteY24" fmla="*/ 2257171 h 3452654"/>
              <a:gd name="connsiteX25" fmla="*/ 0 w 2592731"/>
              <a:gd name="connsiteY25" fmla="*/ 2233665 h 3452654"/>
              <a:gd name="connsiteX0" fmla="*/ 0 w 2592731"/>
              <a:gd name="connsiteY0" fmla="*/ 2233665 h 3452654"/>
              <a:gd name="connsiteX1" fmla="*/ 4213 w 2592731"/>
              <a:gd name="connsiteY1" fmla="*/ 2196610 h 3452654"/>
              <a:gd name="connsiteX2" fmla="*/ 2236 w 2592731"/>
              <a:gd name="connsiteY2" fmla="*/ 2183813 h 3452654"/>
              <a:gd name="connsiteX3" fmla="*/ 12016 w 2592731"/>
              <a:gd name="connsiteY3" fmla="*/ 2125112 h 3452654"/>
              <a:gd name="connsiteX4" fmla="*/ 17015 w 2592731"/>
              <a:gd name="connsiteY4" fmla="*/ 2101110 h 3452654"/>
              <a:gd name="connsiteX5" fmla="*/ 18545 w 2592731"/>
              <a:gd name="connsiteY5" fmla="*/ 2096482 h 3452654"/>
              <a:gd name="connsiteX6" fmla="*/ 18545 w 2592731"/>
              <a:gd name="connsiteY6" fmla="*/ 1939430 h 3452654"/>
              <a:gd name="connsiteX7" fmla="*/ 16834 w 2592731"/>
              <a:gd name="connsiteY7" fmla="*/ 1927844 h 3452654"/>
              <a:gd name="connsiteX8" fmla="*/ 18545 w 2592731"/>
              <a:gd name="connsiteY8" fmla="*/ 1888758 h 3452654"/>
              <a:gd name="connsiteX9" fmla="*/ 18545 w 2592731"/>
              <a:gd name="connsiteY9" fmla="*/ 1844870 h 3452654"/>
              <a:gd name="connsiteX10" fmla="*/ 16566 w 2592731"/>
              <a:gd name="connsiteY10" fmla="*/ 1803002 h 3452654"/>
              <a:gd name="connsiteX11" fmla="*/ 14566 w 2592731"/>
              <a:gd name="connsiteY11" fmla="*/ 0 h 3452654"/>
              <a:gd name="connsiteX12" fmla="*/ 2562192 w 2592731"/>
              <a:gd name="connsiteY12" fmla="*/ 0 h 3452654"/>
              <a:gd name="connsiteX13" fmla="*/ 2589338 w 2592731"/>
              <a:gd name="connsiteY13" fmla="*/ 27148 h 3452654"/>
              <a:gd name="connsiteX14" fmla="*/ 2592254 w 2592731"/>
              <a:gd name="connsiteY14" fmla="*/ 3450901 h 3452654"/>
              <a:gd name="connsiteX15" fmla="*/ 2592252 w 2592731"/>
              <a:gd name="connsiteY15" fmla="*/ 3452654 h 3452654"/>
              <a:gd name="connsiteX16" fmla="*/ 41967 w 2592731"/>
              <a:gd name="connsiteY16" fmla="*/ 3452654 h 3452654"/>
              <a:gd name="connsiteX17" fmla="*/ 18545 w 2592731"/>
              <a:gd name="connsiteY17" fmla="*/ 3436827 h 3452654"/>
              <a:gd name="connsiteX18" fmla="*/ 18545 w 2592731"/>
              <a:gd name="connsiteY18" fmla="*/ 2717567 h 3452654"/>
              <a:gd name="connsiteX19" fmla="*/ 11954 w 2592731"/>
              <a:gd name="connsiteY19" fmla="*/ 2694089 h 3452654"/>
              <a:gd name="connsiteX20" fmla="*/ 18545 w 2592731"/>
              <a:gd name="connsiteY20" fmla="*/ 2669941 h 3452654"/>
              <a:gd name="connsiteX21" fmla="*/ 18545 w 2592731"/>
              <a:gd name="connsiteY21" fmla="*/ 2348137 h 3452654"/>
              <a:gd name="connsiteX22" fmla="*/ 18545 w 2592731"/>
              <a:gd name="connsiteY22" fmla="*/ 2305422 h 3452654"/>
              <a:gd name="connsiteX23" fmla="*/ 11521 w 2592731"/>
              <a:gd name="connsiteY23" fmla="*/ 2281564 h 3452654"/>
              <a:gd name="connsiteX24" fmla="*/ 0 w 2592731"/>
              <a:gd name="connsiteY24" fmla="*/ 2233665 h 3452654"/>
              <a:gd name="connsiteX0" fmla="*/ 9347 w 2590557"/>
              <a:gd name="connsiteY0" fmla="*/ 2281564 h 3452654"/>
              <a:gd name="connsiteX1" fmla="*/ 2039 w 2590557"/>
              <a:gd name="connsiteY1" fmla="*/ 2196610 h 3452654"/>
              <a:gd name="connsiteX2" fmla="*/ 62 w 2590557"/>
              <a:gd name="connsiteY2" fmla="*/ 2183813 h 3452654"/>
              <a:gd name="connsiteX3" fmla="*/ 9842 w 2590557"/>
              <a:gd name="connsiteY3" fmla="*/ 2125112 h 3452654"/>
              <a:gd name="connsiteX4" fmla="*/ 14841 w 2590557"/>
              <a:gd name="connsiteY4" fmla="*/ 2101110 h 3452654"/>
              <a:gd name="connsiteX5" fmla="*/ 16371 w 2590557"/>
              <a:gd name="connsiteY5" fmla="*/ 2096482 h 3452654"/>
              <a:gd name="connsiteX6" fmla="*/ 16371 w 2590557"/>
              <a:gd name="connsiteY6" fmla="*/ 1939430 h 3452654"/>
              <a:gd name="connsiteX7" fmla="*/ 14660 w 2590557"/>
              <a:gd name="connsiteY7" fmla="*/ 1927844 h 3452654"/>
              <a:gd name="connsiteX8" fmla="*/ 16371 w 2590557"/>
              <a:gd name="connsiteY8" fmla="*/ 1888758 h 3452654"/>
              <a:gd name="connsiteX9" fmla="*/ 16371 w 2590557"/>
              <a:gd name="connsiteY9" fmla="*/ 1844870 h 3452654"/>
              <a:gd name="connsiteX10" fmla="*/ 14392 w 2590557"/>
              <a:gd name="connsiteY10" fmla="*/ 1803002 h 3452654"/>
              <a:gd name="connsiteX11" fmla="*/ 12392 w 2590557"/>
              <a:gd name="connsiteY11" fmla="*/ 0 h 3452654"/>
              <a:gd name="connsiteX12" fmla="*/ 2560018 w 2590557"/>
              <a:gd name="connsiteY12" fmla="*/ 0 h 3452654"/>
              <a:gd name="connsiteX13" fmla="*/ 2587164 w 2590557"/>
              <a:gd name="connsiteY13" fmla="*/ 27148 h 3452654"/>
              <a:gd name="connsiteX14" fmla="*/ 2590080 w 2590557"/>
              <a:gd name="connsiteY14" fmla="*/ 3450901 h 3452654"/>
              <a:gd name="connsiteX15" fmla="*/ 2590078 w 2590557"/>
              <a:gd name="connsiteY15" fmla="*/ 3452654 h 3452654"/>
              <a:gd name="connsiteX16" fmla="*/ 39793 w 2590557"/>
              <a:gd name="connsiteY16" fmla="*/ 3452654 h 3452654"/>
              <a:gd name="connsiteX17" fmla="*/ 16371 w 2590557"/>
              <a:gd name="connsiteY17" fmla="*/ 3436827 h 3452654"/>
              <a:gd name="connsiteX18" fmla="*/ 16371 w 2590557"/>
              <a:gd name="connsiteY18" fmla="*/ 2717567 h 3452654"/>
              <a:gd name="connsiteX19" fmla="*/ 9780 w 2590557"/>
              <a:gd name="connsiteY19" fmla="*/ 2694089 h 3452654"/>
              <a:gd name="connsiteX20" fmla="*/ 16371 w 2590557"/>
              <a:gd name="connsiteY20" fmla="*/ 2669941 h 3452654"/>
              <a:gd name="connsiteX21" fmla="*/ 16371 w 2590557"/>
              <a:gd name="connsiteY21" fmla="*/ 2348137 h 3452654"/>
              <a:gd name="connsiteX22" fmla="*/ 16371 w 2590557"/>
              <a:gd name="connsiteY22" fmla="*/ 2305422 h 3452654"/>
              <a:gd name="connsiteX23" fmla="*/ 9347 w 2590557"/>
              <a:gd name="connsiteY23" fmla="*/ 2281564 h 3452654"/>
              <a:gd name="connsiteX0" fmla="*/ 9347 w 2590557"/>
              <a:gd name="connsiteY0" fmla="*/ 2281564 h 3452654"/>
              <a:gd name="connsiteX1" fmla="*/ 2039 w 2590557"/>
              <a:gd name="connsiteY1" fmla="*/ 2196610 h 3452654"/>
              <a:gd name="connsiteX2" fmla="*/ 62 w 2590557"/>
              <a:gd name="connsiteY2" fmla="*/ 2183813 h 3452654"/>
              <a:gd name="connsiteX3" fmla="*/ 9842 w 2590557"/>
              <a:gd name="connsiteY3" fmla="*/ 2125112 h 3452654"/>
              <a:gd name="connsiteX4" fmla="*/ 14841 w 2590557"/>
              <a:gd name="connsiteY4" fmla="*/ 2101110 h 3452654"/>
              <a:gd name="connsiteX5" fmla="*/ 16371 w 2590557"/>
              <a:gd name="connsiteY5" fmla="*/ 2096482 h 3452654"/>
              <a:gd name="connsiteX6" fmla="*/ 16371 w 2590557"/>
              <a:gd name="connsiteY6" fmla="*/ 1939430 h 3452654"/>
              <a:gd name="connsiteX7" fmla="*/ 14660 w 2590557"/>
              <a:gd name="connsiteY7" fmla="*/ 1927844 h 3452654"/>
              <a:gd name="connsiteX8" fmla="*/ 16371 w 2590557"/>
              <a:gd name="connsiteY8" fmla="*/ 1844870 h 3452654"/>
              <a:gd name="connsiteX9" fmla="*/ 14392 w 2590557"/>
              <a:gd name="connsiteY9" fmla="*/ 1803002 h 3452654"/>
              <a:gd name="connsiteX10" fmla="*/ 12392 w 2590557"/>
              <a:gd name="connsiteY10" fmla="*/ 0 h 3452654"/>
              <a:gd name="connsiteX11" fmla="*/ 2560018 w 2590557"/>
              <a:gd name="connsiteY11" fmla="*/ 0 h 3452654"/>
              <a:gd name="connsiteX12" fmla="*/ 2587164 w 2590557"/>
              <a:gd name="connsiteY12" fmla="*/ 27148 h 3452654"/>
              <a:gd name="connsiteX13" fmla="*/ 2590080 w 2590557"/>
              <a:gd name="connsiteY13" fmla="*/ 3450901 h 3452654"/>
              <a:gd name="connsiteX14" fmla="*/ 2590078 w 2590557"/>
              <a:gd name="connsiteY14" fmla="*/ 3452654 h 3452654"/>
              <a:gd name="connsiteX15" fmla="*/ 39793 w 2590557"/>
              <a:gd name="connsiteY15" fmla="*/ 3452654 h 3452654"/>
              <a:gd name="connsiteX16" fmla="*/ 16371 w 2590557"/>
              <a:gd name="connsiteY16" fmla="*/ 3436827 h 3452654"/>
              <a:gd name="connsiteX17" fmla="*/ 16371 w 2590557"/>
              <a:gd name="connsiteY17" fmla="*/ 2717567 h 3452654"/>
              <a:gd name="connsiteX18" fmla="*/ 9780 w 2590557"/>
              <a:gd name="connsiteY18" fmla="*/ 2694089 h 3452654"/>
              <a:gd name="connsiteX19" fmla="*/ 16371 w 2590557"/>
              <a:gd name="connsiteY19" fmla="*/ 2669941 h 3452654"/>
              <a:gd name="connsiteX20" fmla="*/ 16371 w 2590557"/>
              <a:gd name="connsiteY20" fmla="*/ 2348137 h 3452654"/>
              <a:gd name="connsiteX21" fmla="*/ 16371 w 2590557"/>
              <a:gd name="connsiteY21" fmla="*/ 2305422 h 3452654"/>
              <a:gd name="connsiteX22" fmla="*/ 9347 w 2590557"/>
              <a:gd name="connsiteY22" fmla="*/ 2281564 h 3452654"/>
              <a:gd name="connsiteX0" fmla="*/ 9347 w 2590557"/>
              <a:gd name="connsiteY0" fmla="*/ 2281564 h 3452654"/>
              <a:gd name="connsiteX1" fmla="*/ 2039 w 2590557"/>
              <a:gd name="connsiteY1" fmla="*/ 2196610 h 3452654"/>
              <a:gd name="connsiteX2" fmla="*/ 62 w 2590557"/>
              <a:gd name="connsiteY2" fmla="*/ 2183813 h 3452654"/>
              <a:gd name="connsiteX3" fmla="*/ 9842 w 2590557"/>
              <a:gd name="connsiteY3" fmla="*/ 2125112 h 3452654"/>
              <a:gd name="connsiteX4" fmla="*/ 14841 w 2590557"/>
              <a:gd name="connsiteY4" fmla="*/ 2101110 h 3452654"/>
              <a:gd name="connsiteX5" fmla="*/ 16371 w 2590557"/>
              <a:gd name="connsiteY5" fmla="*/ 2096482 h 3452654"/>
              <a:gd name="connsiteX6" fmla="*/ 16371 w 2590557"/>
              <a:gd name="connsiteY6" fmla="*/ 1939430 h 3452654"/>
              <a:gd name="connsiteX7" fmla="*/ 14660 w 2590557"/>
              <a:gd name="connsiteY7" fmla="*/ 1927844 h 3452654"/>
              <a:gd name="connsiteX8" fmla="*/ 14392 w 2590557"/>
              <a:gd name="connsiteY8" fmla="*/ 1803002 h 3452654"/>
              <a:gd name="connsiteX9" fmla="*/ 12392 w 2590557"/>
              <a:gd name="connsiteY9" fmla="*/ 0 h 3452654"/>
              <a:gd name="connsiteX10" fmla="*/ 2560018 w 2590557"/>
              <a:gd name="connsiteY10" fmla="*/ 0 h 3452654"/>
              <a:gd name="connsiteX11" fmla="*/ 2587164 w 2590557"/>
              <a:gd name="connsiteY11" fmla="*/ 27148 h 3452654"/>
              <a:gd name="connsiteX12" fmla="*/ 2590080 w 2590557"/>
              <a:gd name="connsiteY12" fmla="*/ 3450901 h 3452654"/>
              <a:gd name="connsiteX13" fmla="*/ 2590078 w 2590557"/>
              <a:gd name="connsiteY13" fmla="*/ 3452654 h 3452654"/>
              <a:gd name="connsiteX14" fmla="*/ 39793 w 2590557"/>
              <a:gd name="connsiteY14" fmla="*/ 3452654 h 3452654"/>
              <a:gd name="connsiteX15" fmla="*/ 16371 w 2590557"/>
              <a:gd name="connsiteY15" fmla="*/ 3436827 h 3452654"/>
              <a:gd name="connsiteX16" fmla="*/ 16371 w 2590557"/>
              <a:gd name="connsiteY16" fmla="*/ 2717567 h 3452654"/>
              <a:gd name="connsiteX17" fmla="*/ 9780 w 2590557"/>
              <a:gd name="connsiteY17" fmla="*/ 2694089 h 3452654"/>
              <a:gd name="connsiteX18" fmla="*/ 16371 w 2590557"/>
              <a:gd name="connsiteY18" fmla="*/ 2669941 h 3452654"/>
              <a:gd name="connsiteX19" fmla="*/ 16371 w 2590557"/>
              <a:gd name="connsiteY19" fmla="*/ 2348137 h 3452654"/>
              <a:gd name="connsiteX20" fmla="*/ 16371 w 2590557"/>
              <a:gd name="connsiteY20" fmla="*/ 2305422 h 3452654"/>
              <a:gd name="connsiteX21" fmla="*/ 9347 w 2590557"/>
              <a:gd name="connsiteY21" fmla="*/ 2281564 h 3452654"/>
              <a:gd name="connsiteX0" fmla="*/ 9347 w 2590557"/>
              <a:gd name="connsiteY0" fmla="*/ 2281564 h 3452654"/>
              <a:gd name="connsiteX1" fmla="*/ 2039 w 2590557"/>
              <a:gd name="connsiteY1" fmla="*/ 2196610 h 3452654"/>
              <a:gd name="connsiteX2" fmla="*/ 62 w 2590557"/>
              <a:gd name="connsiteY2" fmla="*/ 2183813 h 3452654"/>
              <a:gd name="connsiteX3" fmla="*/ 9842 w 2590557"/>
              <a:gd name="connsiteY3" fmla="*/ 2125112 h 3452654"/>
              <a:gd name="connsiteX4" fmla="*/ 14841 w 2590557"/>
              <a:gd name="connsiteY4" fmla="*/ 2101110 h 3452654"/>
              <a:gd name="connsiteX5" fmla="*/ 16371 w 2590557"/>
              <a:gd name="connsiteY5" fmla="*/ 2096482 h 3452654"/>
              <a:gd name="connsiteX6" fmla="*/ 16371 w 2590557"/>
              <a:gd name="connsiteY6" fmla="*/ 1939430 h 3452654"/>
              <a:gd name="connsiteX7" fmla="*/ 14392 w 2590557"/>
              <a:gd name="connsiteY7" fmla="*/ 1803002 h 3452654"/>
              <a:gd name="connsiteX8" fmla="*/ 12392 w 2590557"/>
              <a:gd name="connsiteY8" fmla="*/ 0 h 3452654"/>
              <a:gd name="connsiteX9" fmla="*/ 2560018 w 2590557"/>
              <a:gd name="connsiteY9" fmla="*/ 0 h 3452654"/>
              <a:gd name="connsiteX10" fmla="*/ 2587164 w 2590557"/>
              <a:gd name="connsiteY10" fmla="*/ 27148 h 3452654"/>
              <a:gd name="connsiteX11" fmla="*/ 2590080 w 2590557"/>
              <a:gd name="connsiteY11" fmla="*/ 3450901 h 3452654"/>
              <a:gd name="connsiteX12" fmla="*/ 2590078 w 2590557"/>
              <a:gd name="connsiteY12" fmla="*/ 3452654 h 3452654"/>
              <a:gd name="connsiteX13" fmla="*/ 39793 w 2590557"/>
              <a:gd name="connsiteY13" fmla="*/ 3452654 h 3452654"/>
              <a:gd name="connsiteX14" fmla="*/ 16371 w 2590557"/>
              <a:gd name="connsiteY14" fmla="*/ 3436827 h 3452654"/>
              <a:gd name="connsiteX15" fmla="*/ 16371 w 2590557"/>
              <a:gd name="connsiteY15" fmla="*/ 2717567 h 3452654"/>
              <a:gd name="connsiteX16" fmla="*/ 9780 w 2590557"/>
              <a:gd name="connsiteY16" fmla="*/ 2694089 h 3452654"/>
              <a:gd name="connsiteX17" fmla="*/ 16371 w 2590557"/>
              <a:gd name="connsiteY17" fmla="*/ 2669941 h 3452654"/>
              <a:gd name="connsiteX18" fmla="*/ 16371 w 2590557"/>
              <a:gd name="connsiteY18" fmla="*/ 2348137 h 3452654"/>
              <a:gd name="connsiteX19" fmla="*/ 16371 w 2590557"/>
              <a:gd name="connsiteY19" fmla="*/ 2305422 h 3452654"/>
              <a:gd name="connsiteX20" fmla="*/ 9347 w 2590557"/>
              <a:gd name="connsiteY20" fmla="*/ 2281564 h 3452654"/>
              <a:gd name="connsiteX0" fmla="*/ 16371 w 2590557"/>
              <a:gd name="connsiteY0" fmla="*/ 2305422 h 3452654"/>
              <a:gd name="connsiteX1" fmla="*/ 2039 w 2590557"/>
              <a:gd name="connsiteY1" fmla="*/ 2196610 h 3452654"/>
              <a:gd name="connsiteX2" fmla="*/ 62 w 2590557"/>
              <a:gd name="connsiteY2" fmla="*/ 2183813 h 3452654"/>
              <a:gd name="connsiteX3" fmla="*/ 9842 w 2590557"/>
              <a:gd name="connsiteY3" fmla="*/ 2125112 h 3452654"/>
              <a:gd name="connsiteX4" fmla="*/ 14841 w 2590557"/>
              <a:gd name="connsiteY4" fmla="*/ 2101110 h 3452654"/>
              <a:gd name="connsiteX5" fmla="*/ 16371 w 2590557"/>
              <a:gd name="connsiteY5" fmla="*/ 2096482 h 3452654"/>
              <a:gd name="connsiteX6" fmla="*/ 16371 w 2590557"/>
              <a:gd name="connsiteY6" fmla="*/ 1939430 h 3452654"/>
              <a:gd name="connsiteX7" fmla="*/ 14392 w 2590557"/>
              <a:gd name="connsiteY7" fmla="*/ 1803002 h 3452654"/>
              <a:gd name="connsiteX8" fmla="*/ 12392 w 2590557"/>
              <a:gd name="connsiteY8" fmla="*/ 0 h 3452654"/>
              <a:gd name="connsiteX9" fmla="*/ 2560018 w 2590557"/>
              <a:gd name="connsiteY9" fmla="*/ 0 h 3452654"/>
              <a:gd name="connsiteX10" fmla="*/ 2587164 w 2590557"/>
              <a:gd name="connsiteY10" fmla="*/ 27148 h 3452654"/>
              <a:gd name="connsiteX11" fmla="*/ 2590080 w 2590557"/>
              <a:gd name="connsiteY11" fmla="*/ 3450901 h 3452654"/>
              <a:gd name="connsiteX12" fmla="*/ 2590078 w 2590557"/>
              <a:gd name="connsiteY12" fmla="*/ 3452654 h 3452654"/>
              <a:gd name="connsiteX13" fmla="*/ 39793 w 2590557"/>
              <a:gd name="connsiteY13" fmla="*/ 3452654 h 3452654"/>
              <a:gd name="connsiteX14" fmla="*/ 16371 w 2590557"/>
              <a:gd name="connsiteY14" fmla="*/ 3436827 h 3452654"/>
              <a:gd name="connsiteX15" fmla="*/ 16371 w 2590557"/>
              <a:gd name="connsiteY15" fmla="*/ 2717567 h 3452654"/>
              <a:gd name="connsiteX16" fmla="*/ 9780 w 2590557"/>
              <a:gd name="connsiteY16" fmla="*/ 2694089 h 3452654"/>
              <a:gd name="connsiteX17" fmla="*/ 16371 w 2590557"/>
              <a:gd name="connsiteY17" fmla="*/ 2669941 h 3452654"/>
              <a:gd name="connsiteX18" fmla="*/ 16371 w 2590557"/>
              <a:gd name="connsiteY18" fmla="*/ 2348137 h 3452654"/>
              <a:gd name="connsiteX19" fmla="*/ 16371 w 2590557"/>
              <a:gd name="connsiteY19" fmla="*/ 2305422 h 3452654"/>
              <a:gd name="connsiteX0" fmla="*/ 16371 w 2590557"/>
              <a:gd name="connsiteY0" fmla="*/ 2305422 h 3452654"/>
              <a:gd name="connsiteX1" fmla="*/ 2039 w 2590557"/>
              <a:gd name="connsiteY1" fmla="*/ 2196610 h 3452654"/>
              <a:gd name="connsiteX2" fmla="*/ 62 w 2590557"/>
              <a:gd name="connsiteY2" fmla="*/ 2183813 h 3452654"/>
              <a:gd name="connsiteX3" fmla="*/ 9842 w 2590557"/>
              <a:gd name="connsiteY3" fmla="*/ 2125112 h 3452654"/>
              <a:gd name="connsiteX4" fmla="*/ 14841 w 2590557"/>
              <a:gd name="connsiteY4" fmla="*/ 2101110 h 3452654"/>
              <a:gd name="connsiteX5" fmla="*/ 16371 w 2590557"/>
              <a:gd name="connsiteY5" fmla="*/ 2096482 h 3452654"/>
              <a:gd name="connsiteX6" fmla="*/ 16371 w 2590557"/>
              <a:gd name="connsiteY6" fmla="*/ 1939430 h 3452654"/>
              <a:gd name="connsiteX7" fmla="*/ 14392 w 2590557"/>
              <a:gd name="connsiteY7" fmla="*/ 1803002 h 3452654"/>
              <a:gd name="connsiteX8" fmla="*/ 12392 w 2590557"/>
              <a:gd name="connsiteY8" fmla="*/ 0 h 3452654"/>
              <a:gd name="connsiteX9" fmla="*/ 2560018 w 2590557"/>
              <a:gd name="connsiteY9" fmla="*/ 0 h 3452654"/>
              <a:gd name="connsiteX10" fmla="*/ 2587164 w 2590557"/>
              <a:gd name="connsiteY10" fmla="*/ 27148 h 3452654"/>
              <a:gd name="connsiteX11" fmla="*/ 2590080 w 2590557"/>
              <a:gd name="connsiteY11" fmla="*/ 3450901 h 3452654"/>
              <a:gd name="connsiteX12" fmla="*/ 2590078 w 2590557"/>
              <a:gd name="connsiteY12" fmla="*/ 3452654 h 3452654"/>
              <a:gd name="connsiteX13" fmla="*/ 39793 w 2590557"/>
              <a:gd name="connsiteY13" fmla="*/ 3452654 h 3452654"/>
              <a:gd name="connsiteX14" fmla="*/ 16371 w 2590557"/>
              <a:gd name="connsiteY14" fmla="*/ 3436827 h 3452654"/>
              <a:gd name="connsiteX15" fmla="*/ 16371 w 2590557"/>
              <a:gd name="connsiteY15" fmla="*/ 2717567 h 3452654"/>
              <a:gd name="connsiteX16" fmla="*/ 16371 w 2590557"/>
              <a:gd name="connsiteY16" fmla="*/ 2669941 h 3452654"/>
              <a:gd name="connsiteX17" fmla="*/ 16371 w 2590557"/>
              <a:gd name="connsiteY17" fmla="*/ 2348137 h 3452654"/>
              <a:gd name="connsiteX18" fmla="*/ 16371 w 2590557"/>
              <a:gd name="connsiteY18" fmla="*/ 2305422 h 3452654"/>
              <a:gd name="connsiteX0" fmla="*/ 16371 w 2590557"/>
              <a:gd name="connsiteY0" fmla="*/ 2305422 h 3452654"/>
              <a:gd name="connsiteX1" fmla="*/ 2039 w 2590557"/>
              <a:gd name="connsiteY1" fmla="*/ 2196610 h 3452654"/>
              <a:gd name="connsiteX2" fmla="*/ 62 w 2590557"/>
              <a:gd name="connsiteY2" fmla="*/ 2183813 h 3452654"/>
              <a:gd name="connsiteX3" fmla="*/ 9842 w 2590557"/>
              <a:gd name="connsiteY3" fmla="*/ 2125112 h 3452654"/>
              <a:gd name="connsiteX4" fmla="*/ 14841 w 2590557"/>
              <a:gd name="connsiteY4" fmla="*/ 2101110 h 3452654"/>
              <a:gd name="connsiteX5" fmla="*/ 16371 w 2590557"/>
              <a:gd name="connsiteY5" fmla="*/ 2096482 h 3452654"/>
              <a:gd name="connsiteX6" fmla="*/ 16371 w 2590557"/>
              <a:gd name="connsiteY6" fmla="*/ 1939430 h 3452654"/>
              <a:gd name="connsiteX7" fmla="*/ 14392 w 2590557"/>
              <a:gd name="connsiteY7" fmla="*/ 1803002 h 3452654"/>
              <a:gd name="connsiteX8" fmla="*/ 12392 w 2590557"/>
              <a:gd name="connsiteY8" fmla="*/ 0 h 3452654"/>
              <a:gd name="connsiteX9" fmla="*/ 2560018 w 2590557"/>
              <a:gd name="connsiteY9" fmla="*/ 0 h 3452654"/>
              <a:gd name="connsiteX10" fmla="*/ 2587164 w 2590557"/>
              <a:gd name="connsiteY10" fmla="*/ 27148 h 3452654"/>
              <a:gd name="connsiteX11" fmla="*/ 2590080 w 2590557"/>
              <a:gd name="connsiteY11" fmla="*/ 3450901 h 3452654"/>
              <a:gd name="connsiteX12" fmla="*/ 2590078 w 2590557"/>
              <a:gd name="connsiteY12" fmla="*/ 3452654 h 3452654"/>
              <a:gd name="connsiteX13" fmla="*/ 39793 w 2590557"/>
              <a:gd name="connsiteY13" fmla="*/ 3452654 h 3452654"/>
              <a:gd name="connsiteX14" fmla="*/ 16371 w 2590557"/>
              <a:gd name="connsiteY14" fmla="*/ 3436827 h 3452654"/>
              <a:gd name="connsiteX15" fmla="*/ 16371 w 2590557"/>
              <a:gd name="connsiteY15" fmla="*/ 2717567 h 3452654"/>
              <a:gd name="connsiteX16" fmla="*/ 16371 w 2590557"/>
              <a:gd name="connsiteY16" fmla="*/ 2348137 h 3452654"/>
              <a:gd name="connsiteX17" fmla="*/ 16371 w 2590557"/>
              <a:gd name="connsiteY17" fmla="*/ 2305422 h 3452654"/>
              <a:gd name="connsiteX0" fmla="*/ 16371 w 2590557"/>
              <a:gd name="connsiteY0" fmla="*/ 2305422 h 3452654"/>
              <a:gd name="connsiteX1" fmla="*/ 2039 w 2590557"/>
              <a:gd name="connsiteY1" fmla="*/ 2196610 h 3452654"/>
              <a:gd name="connsiteX2" fmla="*/ 62 w 2590557"/>
              <a:gd name="connsiteY2" fmla="*/ 2183813 h 3452654"/>
              <a:gd name="connsiteX3" fmla="*/ 9842 w 2590557"/>
              <a:gd name="connsiteY3" fmla="*/ 2125112 h 3452654"/>
              <a:gd name="connsiteX4" fmla="*/ 14841 w 2590557"/>
              <a:gd name="connsiteY4" fmla="*/ 2101110 h 3452654"/>
              <a:gd name="connsiteX5" fmla="*/ 16371 w 2590557"/>
              <a:gd name="connsiteY5" fmla="*/ 2096482 h 3452654"/>
              <a:gd name="connsiteX6" fmla="*/ 16371 w 2590557"/>
              <a:gd name="connsiteY6" fmla="*/ 1939430 h 3452654"/>
              <a:gd name="connsiteX7" fmla="*/ 14392 w 2590557"/>
              <a:gd name="connsiteY7" fmla="*/ 1803002 h 3452654"/>
              <a:gd name="connsiteX8" fmla="*/ 12392 w 2590557"/>
              <a:gd name="connsiteY8" fmla="*/ 0 h 3452654"/>
              <a:gd name="connsiteX9" fmla="*/ 2560018 w 2590557"/>
              <a:gd name="connsiteY9" fmla="*/ 0 h 3452654"/>
              <a:gd name="connsiteX10" fmla="*/ 2587164 w 2590557"/>
              <a:gd name="connsiteY10" fmla="*/ 27148 h 3452654"/>
              <a:gd name="connsiteX11" fmla="*/ 2590080 w 2590557"/>
              <a:gd name="connsiteY11" fmla="*/ 3450901 h 3452654"/>
              <a:gd name="connsiteX12" fmla="*/ 2590078 w 2590557"/>
              <a:gd name="connsiteY12" fmla="*/ 3452654 h 3452654"/>
              <a:gd name="connsiteX13" fmla="*/ 39793 w 2590557"/>
              <a:gd name="connsiteY13" fmla="*/ 3452654 h 3452654"/>
              <a:gd name="connsiteX14" fmla="*/ 16371 w 2590557"/>
              <a:gd name="connsiteY14" fmla="*/ 3436827 h 3452654"/>
              <a:gd name="connsiteX15" fmla="*/ 16371 w 2590557"/>
              <a:gd name="connsiteY15" fmla="*/ 2717567 h 3452654"/>
              <a:gd name="connsiteX16" fmla="*/ 16371 w 2590557"/>
              <a:gd name="connsiteY16" fmla="*/ 2305422 h 3452654"/>
              <a:gd name="connsiteX0" fmla="*/ 16371 w 2590557"/>
              <a:gd name="connsiteY0" fmla="*/ 2305422 h 3452654"/>
              <a:gd name="connsiteX1" fmla="*/ 2039 w 2590557"/>
              <a:gd name="connsiteY1" fmla="*/ 2196610 h 3452654"/>
              <a:gd name="connsiteX2" fmla="*/ 62 w 2590557"/>
              <a:gd name="connsiteY2" fmla="*/ 2183813 h 3452654"/>
              <a:gd name="connsiteX3" fmla="*/ 9842 w 2590557"/>
              <a:gd name="connsiteY3" fmla="*/ 2125112 h 3452654"/>
              <a:gd name="connsiteX4" fmla="*/ 14841 w 2590557"/>
              <a:gd name="connsiteY4" fmla="*/ 2101110 h 3452654"/>
              <a:gd name="connsiteX5" fmla="*/ 16371 w 2590557"/>
              <a:gd name="connsiteY5" fmla="*/ 1939430 h 3452654"/>
              <a:gd name="connsiteX6" fmla="*/ 14392 w 2590557"/>
              <a:gd name="connsiteY6" fmla="*/ 1803002 h 3452654"/>
              <a:gd name="connsiteX7" fmla="*/ 12392 w 2590557"/>
              <a:gd name="connsiteY7" fmla="*/ 0 h 3452654"/>
              <a:gd name="connsiteX8" fmla="*/ 2560018 w 2590557"/>
              <a:gd name="connsiteY8" fmla="*/ 0 h 3452654"/>
              <a:gd name="connsiteX9" fmla="*/ 2587164 w 2590557"/>
              <a:gd name="connsiteY9" fmla="*/ 27148 h 3452654"/>
              <a:gd name="connsiteX10" fmla="*/ 2590080 w 2590557"/>
              <a:gd name="connsiteY10" fmla="*/ 3450901 h 3452654"/>
              <a:gd name="connsiteX11" fmla="*/ 2590078 w 2590557"/>
              <a:gd name="connsiteY11" fmla="*/ 3452654 h 3452654"/>
              <a:gd name="connsiteX12" fmla="*/ 39793 w 2590557"/>
              <a:gd name="connsiteY12" fmla="*/ 3452654 h 3452654"/>
              <a:gd name="connsiteX13" fmla="*/ 16371 w 2590557"/>
              <a:gd name="connsiteY13" fmla="*/ 3436827 h 3452654"/>
              <a:gd name="connsiteX14" fmla="*/ 16371 w 2590557"/>
              <a:gd name="connsiteY14" fmla="*/ 2717567 h 3452654"/>
              <a:gd name="connsiteX15" fmla="*/ 16371 w 2590557"/>
              <a:gd name="connsiteY15" fmla="*/ 2305422 h 3452654"/>
              <a:gd name="connsiteX0" fmla="*/ 16371 w 2590557"/>
              <a:gd name="connsiteY0" fmla="*/ 2305422 h 3452654"/>
              <a:gd name="connsiteX1" fmla="*/ 2039 w 2590557"/>
              <a:gd name="connsiteY1" fmla="*/ 2196610 h 3452654"/>
              <a:gd name="connsiteX2" fmla="*/ 62 w 2590557"/>
              <a:gd name="connsiteY2" fmla="*/ 2183813 h 3452654"/>
              <a:gd name="connsiteX3" fmla="*/ 9842 w 2590557"/>
              <a:gd name="connsiteY3" fmla="*/ 2125112 h 3452654"/>
              <a:gd name="connsiteX4" fmla="*/ 16371 w 2590557"/>
              <a:gd name="connsiteY4" fmla="*/ 1939430 h 3452654"/>
              <a:gd name="connsiteX5" fmla="*/ 14392 w 2590557"/>
              <a:gd name="connsiteY5" fmla="*/ 1803002 h 3452654"/>
              <a:gd name="connsiteX6" fmla="*/ 12392 w 2590557"/>
              <a:gd name="connsiteY6" fmla="*/ 0 h 3452654"/>
              <a:gd name="connsiteX7" fmla="*/ 2560018 w 2590557"/>
              <a:gd name="connsiteY7" fmla="*/ 0 h 3452654"/>
              <a:gd name="connsiteX8" fmla="*/ 2587164 w 2590557"/>
              <a:gd name="connsiteY8" fmla="*/ 27148 h 3452654"/>
              <a:gd name="connsiteX9" fmla="*/ 2590080 w 2590557"/>
              <a:gd name="connsiteY9" fmla="*/ 3450901 h 3452654"/>
              <a:gd name="connsiteX10" fmla="*/ 2590078 w 2590557"/>
              <a:gd name="connsiteY10" fmla="*/ 3452654 h 3452654"/>
              <a:gd name="connsiteX11" fmla="*/ 39793 w 2590557"/>
              <a:gd name="connsiteY11" fmla="*/ 3452654 h 3452654"/>
              <a:gd name="connsiteX12" fmla="*/ 16371 w 2590557"/>
              <a:gd name="connsiteY12" fmla="*/ 3436827 h 3452654"/>
              <a:gd name="connsiteX13" fmla="*/ 16371 w 2590557"/>
              <a:gd name="connsiteY13" fmla="*/ 2717567 h 3452654"/>
              <a:gd name="connsiteX14" fmla="*/ 16371 w 2590557"/>
              <a:gd name="connsiteY14" fmla="*/ 2305422 h 3452654"/>
              <a:gd name="connsiteX0" fmla="*/ 16371 w 2590557"/>
              <a:gd name="connsiteY0" fmla="*/ 2305422 h 3452654"/>
              <a:gd name="connsiteX1" fmla="*/ 2039 w 2590557"/>
              <a:gd name="connsiteY1" fmla="*/ 2196610 h 3452654"/>
              <a:gd name="connsiteX2" fmla="*/ 62 w 2590557"/>
              <a:gd name="connsiteY2" fmla="*/ 2183813 h 3452654"/>
              <a:gd name="connsiteX3" fmla="*/ 9842 w 2590557"/>
              <a:gd name="connsiteY3" fmla="*/ 2125112 h 3452654"/>
              <a:gd name="connsiteX4" fmla="*/ 16371 w 2590557"/>
              <a:gd name="connsiteY4" fmla="*/ 1939430 h 3452654"/>
              <a:gd name="connsiteX5" fmla="*/ 14392 w 2590557"/>
              <a:gd name="connsiteY5" fmla="*/ 1803002 h 3452654"/>
              <a:gd name="connsiteX6" fmla="*/ 12392 w 2590557"/>
              <a:gd name="connsiteY6" fmla="*/ 0 h 3452654"/>
              <a:gd name="connsiteX7" fmla="*/ 2560018 w 2590557"/>
              <a:gd name="connsiteY7" fmla="*/ 0 h 3452654"/>
              <a:gd name="connsiteX8" fmla="*/ 2587164 w 2590557"/>
              <a:gd name="connsiteY8" fmla="*/ 27148 h 3452654"/>
              <a:gd name="connsiteX9" fmla="*/ 2590080 w 2590557"/>
              <a:gd name="connsiteY9" fmla="*/ 3450901 h 3452654"/>
              <a:gd name="connsiteX10" fmla="*/ 2590078 w 2590557"/>
              <a:gd name="connsiteY10" fmla="*/ 3452654 h 3452654"/>
              <a:gd name="connsiteX11" fmla="*/ 39793 w 2590557"/>
              <a:gd name="connsiteY11" fmla="*/ 3452654 h 3452654"/>
              <a:gd name="connsiteX12" fmla="*/ 16371 w 2590557"/>
              <a:gd name="connsiteY12" fmla="*/ 3436827 h 3452654"/>
              <a:gd name="connsiteX13" fmla="*/ 16371 w 2590557"/>
              <a:gd name="connsiteY13" fmla="*/ 2717567 h 3452654"/>
              <a:gd name="connsiteX14" fmla="*/ 16371 w 2590557"/>
              <a:gd name="connsiteY14" fmla="*/ 2305422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90557" h="3452654">
                <a:moveTo>
                  <a:pt x="16371" y="2305422"/>
                </a:moveTo>
                <a:cubicBezTo>
                  <a:pt x="18850" y="2269150"/>
                  <a:pt x="6816" y="2232881"/>
                  <a:pt x="2039" y="2196610"/>
                </a:cubicBezTo>
                <a:cubicBezTo>
                  <a:pt x="2500" y="2191317"/>
                  <a:pt x="-457" y="2189918"/>
                  <a:pt x="62" y="2183813"/>
                </a:cubicBezTo>
                <a:lnTo>
                  <a:pt x="9842" y="2125112"/>
                </a:lnTo>
                <a:lnTo>
                  <a:pt x="16371" y="1939430"/>
                </a:lnTo>
                <a:cubicBezTo>
                  <a:pt x="15711" y="1893954"/>
                  <a:pt x="15052" y="1848478"/>
                  <a:pt x="14392" y="1803002"/>
                </a:cubicBezTo>
                <a:cubicBezTo>
                  <a:pt x="13725" y="1202001"/>
                  <a:pt x="13059" y="601001"/>
                  <a:pt x="12392" y="0"/>
                </a:cubicBezTo>
                <a:lnTo>
                  <a:pt x="2560018" y="0"/>
                </a:lnTo>
                <a:cubicBezTo>
                  <a:pt x="2574995" y="43"/>
                  <a:pt x="2587126" y="12172"/>
                  <a:pt x="2587164" y="27148"/>
                </a:cubicBezTo>
                <a:cubicBezTo>
                  <a:pt x="2590275" y="569471"/>
                  <a:pt x="2591246" y="2217510"/>
                  <a:pt x="2590080" y="3450901"/>
                </a:cubicBezTo>
                <a:cubicBezTo>
                  <a:pt x="2590079" y="3451485"/>
                  <a:pt x="2590079" y="3452070"/>
                  <a:pt x="2590078" y="3452654"/>
                </a:cubicBezTo>
                <a:lnTo>
                  <a:pt x="39793" y="3452654"/>
                </a:lnTo>
                <a:cubicBezTo>
                  <a:pt x="26861" y="3452604"/>
                  <a:pt x="16405" y="3445541"/>
                  <a:pt x="16371" y="3436827"/>
                </a:cubicBezTo>
                <a:lnTo>
                  <a:pt x="16371" y="2717567"/>
                </a:lnTo>
                <a:lnTo>
                  <a:pt x="16371" y="2305422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8C4EF4C-FAED-45CE-BDD7-7D980DD6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950">
            <a:off x="7413666" y="3374047"/>
            <a:ext cx="3814672" cy="2898368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32AB8E74-A0F1-4AAB-AD33-148939C08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53950">
            <a:off x="7981325" y="3049524"/>
            <a:ext cx="2685896" cy="3562834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4550 w 2566941"/>
              <a:gd name="connsiteY5" fmla="*/ 2571479 h 3420248"/>
              <a:gd name="connsiteX6" fmla="*/ 4448 w 2566941"/>
              <a:gd name="connsiteY6" fmla="*/ 2512336 h 3420248"/>
              <a:gd name="connsiteX7" fmla="*/ 1713 w 2566941"/>
              <a:gd name="connsiteY7" fmla="*/ 0 h 3420248"/>
              <a:gd name="connsiteX8" fmla="*/ 2519800 w 2566941"/>
              <a:gd name="connsiteY8" fmla="*/ 0 h 3420248"/>
              <a:gd name="connsiteX9" fmla="*/ 2546946 w 2566941"/>
              <a:gd name="connsiteY9" fmla="*/ 27148 h 3420248"/>
              <a:gd name="connsiteX10" fmla="*/ 2550576 w 2566941"/>
              <a:gd name="connsiteY10" fmla="*/ 201466 h 3420248"/>
              <a:gd name="connsiteX11" fmla="*/ 2553965 w 2566941"/>
              <a:gd name="connsiteY11" fmla="*/ 281642 h 3420248"/>
              <a:gd name="connsiteX12" fmla="*/ 2557601 w 2566941"/>
              <a:gd name="connsiteY12" fmla="*/ 339557 h 3420248"/>
              <a:gd name="connsiteX13" fmla="*/ 2562888 w 2566941"/>
              <a:gd name="connsiteY13" fmla="*/ 398740 h 3420248"/>
              <a:gd name="connsiteX14" fmla="*/ 2564904 w 2566941"/>
              <a:gd name="connsiteY14" fmla="*/ 455160 h 3420248"/>
              <a:gd name="connsiteX15" fmla="*/ 2566880 w 2566941"/>
              <a:gd name="connsiteY15" fmla="*/ 467958 h 3420248"/>
              <a:gd name="connsiteX16" fmla="*/ 2557101 w 2566941"/>
              <a:gd name="connsiteY16" fmla="*/ 526659 h 3420248"/>
              <a:gd name="connsiteX17" fmla="*/ 2552102 w 2566941"/>
              <a:gd name="connsiteY17" fmla="*/ 550660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0 w 2566941"/>
              <a:gd name="connsiteY2" fmla="*/ 2893589 h 3420248"/>
              <a:gd name="connsiteX3" fmla="*/ 4999 w 2566941"/>
              <a:gd name="connsiteY3" fmla="*/ 2869588 h 3420248"/>
              <a:gd name="connsiteX4" fmla="*/ 4550 w 2566941"/>
              <a:gd name="connsiteY4" fmla="*/ 2571479 h 3420248"/>
              <a:gd name="connsiteX5" fmla="*/ 4448 w 2566941"/>
              <a:gd name="connsiteY5" fmla="*/ 2512336 h 3420248"/>
              <a:gd name="connsiteX6" fmla="*/ 1713 w 2566941"/>
              <a:gd name="connsiteY6" fmla="*/ 0 h 3420248"/>
              <a:gd name="connsiteX7" fmla="*/ 2519800 w 2566941"/>
              <a:gd name="connsiteY7" fmla="*/ 0 h 3420248"/>
              <a:gd name="connsiteX8" fmla="*/ 2546946 w 2566941"/>
              <a:gd name="connsiteY8" fmla="*/ 27148 h 3420248"/>
              <a:gd name="connsiteX9" fmla="*/ 2550576 w 2566941"/>
              <a:gd name="connsiteY9" fmla="*/ 201466 h 3420248"/>
              <a:gd name="connsiteX10" fmla="*/ 2553965 w 2566941"/>
              <a:gd name="connsiteY10" fmla="*/ 281642 h 3420248"/>
              <a:gd name="connsiteX11" fmla="*/ 2557601 w 2566941"/>
              <a:gd name="connsiteY11" fmla="*/ 339557 h 3420248"/>
              <a:gd name="connsiteX12" fmla="*/ 2562888 w 2566941"/>
              <a:gd name="connsiteY12" fmla="*/ 398740 h 3420248"/>
              <a:gd name="connsiteX13" fmla="*/ 2564904 w 2566941"/>
              <a:gd name="connsiteY13" fmla="*/ 455160 h 3420248"/>
              <a:gd name="connsiteX14" fmla="*/ 2566880 w 2566941"/>
              <a:gd name="connsiteY14" fmla="*/ 467958 h 3420248"/>
              <a:gd name="connsiteX15" fmla="*/ 2557101 w 2566941"/>
              <a:gd name="connsiteY15" fmla="*/ 526659 h 3420248"/>
              <a:gd name="connsiteX16" fmla="*/ 2552102 w 2566941"/>
              <a:gd name="connsiteY16" fmla="*/ 550660 h 3420248"/>
              <a:gd name="connsiteX17" fmla="*/ 2557345 w 2566941"/>
              <a:gd name="connsiteY17" fmla="*/ 630210 h 3420248"/>
              <a:gd name="connsiteX18" fmla="*/ 2552653 w 2566941"/>
              <a:gd name="connsiteY18" fmla="*/ 907912 h 3420248"/>
              <a:gd name="connsiteX19" fmla="*/ 2555388 w 2566941"/>
              <a:gd name="connsiteY19" fmla="*/ 3420248 h 3420248"/>
              <a:gd name="connsiteX20" fmla="*/ 37301 w 2566941"/>
              <a:gd name="connsiteY20" fmla="*/ 3420248 h 3420248"/>
              <a:gd name="connsiteX21" fmla="*/ 10155 w 2566941"/>
              <a:gd name="connsiteY21" fmla="*/ 3393100 h 3420248"/>
              <a:gd name="connsiteX22" fmla="*/ 10115 w 2566941"/>
              <a:gd name="connsiteY22" fmla="*/ 3385186 h 3420248"/>
              <a:gd name="connsiteX23" fmla="*/ 6528 w 2566941"/>
              <a:gd name="connsiteY23" fmla="*/ 3385176 h 3420248"/>
              <a:gd name="connsiteX24" fmla="*/ 6528 w 2566941"/>
              <a:gd name="connsiteY24" fmla="*/ 3073899 h 3420248"/>
              <a:gd name="connsiteX25" fmla="*/ 10083 w 2566941"/>
              <a:gd name="connsiteY25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0 w 2566941"/>
              <a:gd name="connsiteY2" fmla="*/ 2893589 h 3420248"/>
              <a:gd name="connsiteX3" fmla="*/ 4999 w 2566941"/>
              <a:gd name="connsiteY3" fmla="*/ 2869588 h 3420248"/>
              <a:gd name="connsiteX4" fmla="*/ 4448 w 2566941"/>
              <a:gd name="connsiteY4" fmla="*/ 2512336 h 3420248"/>
              <a:gd name="connsiteX5" fmla="*/ 1713 w 2566941"/>
              <a:gd name="connsiteY5" fmla="*/ 0 h 3420248"/>
              <a:gd name="connsiteX6" fmla="*/ 2519800 w 2566941"/>
              <a:gd name="connsiteY6" fmla="*/ 0 h 3420248"/>
              <a:gd name="connsiteX7" fmla="*/ 2546946 w 2566941"/>
              <a:gd name="connsiteY7" fmla="*/ 27148 h 3420248"/>
              <a:gd name="connsiteX8" fmla="*/ 2550576 w 2566941"/>
              <a:gd name="connsiteY8" fmla="*/ 201466 h 3420248"/>
              <a:gd name="connsiteX9" fmla="*/ 2553965 w 2566941"/>
              <a:gd name="connsiteY9" fmla="*/ 281642 h 3420248"/>
              <a:gd name="connsiteX10" fmla="*/ 2557601 w 2566941"/>
              <a:gd name="connsiteY10" fmla="*/ 339557 h 3420248"/>
              <a:gd name="connsiteX11" fmla="*/ 2562888 w 2566941"/>
              <a:gd name="connsiteY11" fmla="*/ 398740 h 3420248"/>
              <a:gd name="connsiteX12" fmla="*/ 2564904 w 2566941"/>
              <a:gd name="connsiteY12" fmla="*/ 455160 h 3420248"/>
              <a:gd name="connsiteX13" fmla="*/ 2566880 w 2566941"/>
              <a:gd name="connsiteY13" fmla="*/ 467958 h 3420248"/>
              <a:gd name="connsiteX14" fmla="*/ 2557101 w 2566941"/>
              <a:gd name="connsiteY14" fmla="*/ 526659 h 3420248"/>
              <a:gd name="connsiteX15" fmla="*/ 2552102 w 2566941"/>
              <a:gd name="connsiteY15" fmla="*/ 550660 h 3420248"/>
              <a:gd name="connsiteX16" fmla="*/ 2557345 w 2566941"/>
              <a:gd name="connsiteY16" fmla="*/ 630210 h 3420248"/>
              <a:gd name="connsiteX17" fmla="*/ 2552653 w 2566941"/>
              <a:gd name="connsiteY17" fmla="*/ 907912 h 3420248"/>
              <a:gd name="connsiteX18" fmla="*/ 2555388 w 2566941"/>
              <a:gd name="connsiteY18" fmla="*/ 3420248 h 3420248"/>
              <a:gd name="connsiteX19" fmla="*/ 37301 w 2566941"/>
              <a:gd name="connsiteY19" fmla="*/ 3420248 h 3420248"/>
              <a:gd name="connsiteX20" fmla="*/ 10155 w 2566941"/>
              <a:gd name="connsiteY20" fmla="*/ 3393100 h 3420248"/>
              <a:gd name="connsiteX21" fmla="*/ 10115 w 2566941"/>
              <a:gd name="connsiteY21" fmla="*/ 3385186 h 3420248"/>
              <a:gd name="connsiteX22" fmla="*/ 6528 w 2566941"/>
              <a:gd name="connsiteY22" fmla="*/ 3385176 h 3420248"/>
              <a:gd name="connsiteX23" fmla="*/ 6528 w 2566941"/>
              <a:gd name="connsiteY23" fmla="*/ 3073899 h 3420248"/>
              <a:gd name="connsiteX24" fmla="*/ 10083 w 2566941"/>
              <a:gd name="connsiteY24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0 w 2566941"/>
              <a:gd name="connsiteY2" fmla="*/ 2893589 h 3420248"/>
              <a:gd name="connsiteX3" fmla="*/ 4999 w 2566941"/>
              <a:gd name="connsiteY3" fmla="*/ 2869588 h 3420248"/>
              <a:gd name="connsiteX4" fmla="*/ 4448 w 2566941"/>
              <a:gd name="connsiteY4" fmla="*/ 2512336 h 3420248"/>
              <a:gd name="connsiteX5" fmla="*/ 1713 w 2566941"/>
              <a:gd name="connsiteY5" fmla="*/ 0 h 3420248"/>
              <a:gd name="connsiteX6" fmla="*/ 2519800 w 2566941"/>
              <a:gd name="connsiteY6" fmla="*/ 0 h 3420248"/>
              <a:gd name="connsiteX7" fmla="*/ 2546946 w 2566941"/>
              <a:gd name="connsiteY7" fmla="*/ 27148 h 3420248"/>
              <a:gd name="connsiteX8" fmla="*/ 2550576 w 2566941"/>
              <a:gd name="connsiteY8" fmla="*/ 201466 h 3420248"/>
              <a:gd name="connsiteX9" fmla="*/ 2553965 w 2566941"/>
              <a:gd name="connsiteY9" fmla="*/ 281642 h 3420248"/>
              <a:gd name="connsiteX10" fmla="*/ 2557601 w 2566941"/>
              <a:gd name="connsiteY10" fmla="*/ 339557 h 3420248"/>
              <a:gd name="connsiteX11" fmla="*/ 2562888 w 2566941"/>
              <a:gd name="connsiteY11" fmla="*/ 398740 h 3420248"/>
              <a:gd name="connsiteX12" fmla="*/ 2564904 w 2566941"/>
              <a:gd name="connsiteY12" fmla="*/ 455160 h 3420248"/>
              <a:gd name="connsiteX13" fmla="*/ 2566880 w 2566941"/>
              <a:gd name="connsiteY13" fmla="*/ 467958 h 3420248"/>
              <a:gd name="connsiteX14" fmla="*/ 2557101 w 2566941"/>
              <a:gd name="connsiteY14" fmla="*/ 526659 h 3420248"/>
              <a:gd name="connsiteX15" fmla="*/ 2552102 w 2566941"/>
              <a:gd name="connsiteY15" fmla="*/ 550660 h 3420248"/>
              <a:gd name="connsiteX16" fmla="*/ 2557345 w 2566941"/>
              <a:gd name="connsiteY16" fmla="*/ 630210 h 3420248"/>
              <a:gd name="connsiteX17" fmla="*/ 2552653 w 2566941"/>
              <a:gd name="connsiteY17" fmla="*/ 907912 h 3420248"/>
              <a:gd name="connsiteX18" fmla="*/ 2555388 w 2566941"/>
              <a:gd name="connsiteY18" fmla="*/ 3420248 h 3420248"/>
              <a:gd name="connsiteX19" fmla="*/ 37301 w 2566941"/>
              <a:gd name="connsiteY19" fmla="*/ 3420248 h 3420248"/>
              <a:gd name="connsiteX20" fmla="*/ 10155 w 2566941"/>
              <a:gd name="connsiteY20" fmla="*/ 3393100 h 3420248"/>
              <a:gd name="connsiteX21" fmla="*/ 10115 w 2566941"/>
              <a:gd name="connsiteY21" fmla="*/ 3385186 h 3420248"/>
              <a:gd name="connsiteX22" fmla="*/ 6528 w 2566941"/>
              <a:gd name="connsiteY22" fmla="*/ 3073899 h 3420248"/>
              <a:gd name="connsiteX23" fmla="*/ 10083 w 2566941"/>
              <a:gd name="connsiteY23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0 w 2566941"/>
              <a:gd name="connsiteY2" fmla="*/ 2893589 h 3420248"/>
              <a:gd name="connsiteX3" fmla="*/ 4999 w 2566941"/>
              <a:gd name="connsiteY3" fmla="*/ 2869588 h 3420248"/>
              <a:gd name="connsiteX4" fmla="*/ 4448 w 2566941"/>
              <a:gd name="connsiteY4" fmla="*/ 2512336 h 3420248"/>
              <a:gd name="connsiteX5" fmla="*/ 1713 w 2566941"/>
              <a:gd name="connsiteY5" fmla="*/ 0 h 3420248"/>
              <a:gd name="connsiteX6" fmla="*/ 2519800 w 2566941"/>
              <a:gd name="connsiteY6" fmla="*/ 0 h 3420248"/>
              <a:gd name="connsiteX7" fmla="*/ 2546946 w 2566941"/>
              <a:gd name="connsiteY7" fmla="*/ 27148 h 3420248"/>
              <a:gd name="connsiteX8" fmla="*/ 2550576 w 2566941"/>
              <a:gd name="connsiteY8" fmla="*/ 201466 h 3420248"/>
              <a:gd name="connsiteX9" fmla="*/ 2553965 w 2566941"/>
              <a:gd name="connsiteY9" fmla="*/ 281642 h 3420248"/>
              <a:gd name="connsiteX10" fmla="*/ 2557601 w 2566941"/>
              <a:gd name="connsiteY10" fmla="*/ 339557 h 3420248"/>
              <a:gd name="connsiteX11" fmla="*/ 2562888 w 2566941"/>
              <a:gd name="connsiteY11" fmla="*/ 398740 h 3420248"/>
              <a:gd name="connsiteX12" fmla="*/ 2564904 w 2566941"/>
              <a:gd name="connsiteY12" fmla="*/ 455160 h 3420248"/>
              <a:gd name="connsiteX13" fmla="*/ 2566880 w 2566941"/>
              <a:gd name="connsiteY13" fmla="*/ 467958 h 3420248"/>
              <a:gd name="connsiteX14" fmla="*/ 2557101 w 2566941"/>
              <a:gd name="connsiteY14" fmla="*/ 526659 h 3420248"/>
              <a:gd name="connsiteX15" fmla="*/ 2552102 w 2566941"/>
              <a:gd name="connsiteY15" fmla="*/ 550660 h 3420248"/>
              <a:gd name="connsiteX16" fmla="*/ 2557345 w 2566941"/>
              <a:gd name="connsiteY16" fmla="*/ 630210 h 3420248"/>
              <a:gd name="connsiteX17" fmla="*/ 2552653 w 2566941"/>
              <a:gd name="connsiteY17" fmla="*/ 907912 h 3420248"/>
              <a:gd name="connsiteX18" fmla="*/ 2555388 w 2566941"/>
              <a:gd name="connsiteY18" fmla="*/ 3420248 h 3420248"/>
              <a:gd name="connsiteX19" fmla="*/ 37301 w 2566941"/>
              <a:gd name="connsiteY19" fmla="*/ 3420248 h 3420248"/>
              <a:gd name="connsiteX20" fmla="*/ 10155 w 2566941"/>
              <a:gd name="connsiteY20" fmla="*/ 3393100 h 3420248"/>
              <a:gd name="connsiteX21" fmla="*/ 6528 w 2566941"/>
              <a:gd name="connsiteY21" fmla="*/ 3073899 h 3420248"/>
              <a:gd name="connsiteX22" fmla="*/ 10083 w 2566941"/>
              <a:gd name="connsiteY22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0 w 2566941"/>
              <a:gd name="connsiteY2" fmla="*/ 2893589 h 3420248"/>
              <a:gd name="connsiteX3" fmla="*/ 4999 w 2566941"/>
              <a:gd name="connsiteY3" fmla="*/ 2869588 h 3420248"/>
              <a:gd name="connsiteX4" fmla="*/ 4448 w 2566941"/>
              <a:gd name="connsiteY4" fmla="*/ 2512336 h 3420248"/>
              <a:gd name="connsiteX5" fmla="*/ 1713 w 2566941"/>
              <a:gd name="connsiteY5" fmla="*/ 0 h 3420248"/>
              <a:gd name="connsiteX6" fmla="*/ 2519800 w 2566941"/>
              <a:gd name="connsiteY6" fmla="*/ 0 h 3420248"/>
              <a:gd name="connsiteX7" fmla="*/ 2546946 w 2566941"/>
              <a:gd name="connsiteY7" fmla="*/ 27148 h 3420248"/>
              <a:gd name="connsiteX8" fmla="*/ 2550576 w 2566941"/>
              <a:gd name="connsiteY8" fmla="*/ 201466 h 3420248"/>
              <a:gd name="connsiteX9" fmla="*/ 2553965 w 2566941"/>
              <a:gd name="connsiteY9" fmla="*/ 281642 h 3420248"/>
              <a:gd name="connsiteX10" fmla="*/ 2557601 w 2566941"/>
              <a:gd name="connsiteY10" fmla="*/ 339557 h 3420248"/>
              <a:gd name="connsiteX11" fmla="*/ 2562888 w 2566941"/>
              <a:gd name="connsiteY11" fmla="*/ 398740 h 3420248"/>
              <a:gd name="connsiteX12" fmla="*/ 2564904 w 2566941"/>
              <a:gd name="connsiteY12" fmla="*/ 455160 h 3420248"/>
              <a:gd name="connsiteX13" fmla="*/ 2566880 w 2566941"/>
              <a:gd name="connsiteY13" fmla="*/ 467958 h 3420248"/>
              <a:gd name="connsiteX14" fmla="*/ 2557101 w 2566941"/>
              <a:gd name="connsiteY14" fmla="*/ 526659 h 3420248"/>
              <a:gd name="connsiteX15" fmla="*/ 2552102 w 2566941"/>
              <a:gd name="connsiteY15" fmla="*/ 550660 h 3420248"/>
              <a:gd name="connsiteX16" fmla="*/ 2557345 w 2566941"/>
              <a:gd name="connsiteY16" fmla="*/ 630210 h 3420248"/>
              <a:gd name="connsiteX17" fmla="*/ 2552653 w 2566941"/>
              <a:gd name="connsiteY17" fmla="*/ 907912 h 3420248"/>
              <a:gd name="connsiteX18" fmla="*/ 2555388 w 2566941"/>
              <a:gd name="connsiteY18" fmla="*/ 3420248 h 3420248"/>
              <a:gd name="connsiteX19" fmla="*/ 37301 w 2566941"/>
              <a:gd name="connsiteY19" fmla="*/ 3420248 h 3420248"/>
              <a:gd name="connsiteX20" fmla="*/ 10155 w 2566941"/>
              <a:gd name="connsiteY20" fmla="*/ 3393100 h 3420248"/>
              <a:gd name="connsiteX21" fmla="*/ 10083 w 2566941"/>
              <a:gd name="connsiteY21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0 w 2566941"/>
              <a:gd name="connsiteY2" fmla="*/ 2893589 h 3420248"/>
              <a:gd name="connsiteX3" fmla="*/ 4999 w 2566941"/>
              <a:gd name="connsiteY3" fmla="*/ 2869588 h 3420248"/>
              <a:gd name="connsiteX4" fmla="*/ 4448 w 2566941"/>
              <a:gd name="connsiteY4" fmla="*/ 2512336 h 3420248"/>
              <a:gd name="connsiteX5" fmla="*/ 1713 w 2566941"/>
              <a:gd name="connsiteY5" fmla="*/ 0 h 3420248"/>
              <a:gd name="connsiteX6" fmla="*/ 2519800 w 2566941"/>
              <a:gd name="connsiteY6" fmla="*/ 0 h 3420248"/>
              <a:gd name="connsiteX7" fmla="*/ 2546946 w 2566941"/>
              <a:gd name="connsiteY7" fmla="*/ 27148 h 3420248"/>
              <a:gd name="connsiteX8" fmla="*/ 2550576 w 2566941"/>
              <a:gd name="connsiteY8" fmla="*/ 201466 h 3420248"/>
              <a:gd name="connsiteX9" fmla="*/ 2553965 w 2566941"/>
              <a:gd name="connsiteY9" fmla="*/ 281642 h 3420248"/>
              <a:gd name="connsiteX10" fmla="*/ 2557601 w 2566941"/>
              <a:gd name="connsiteY10" fmla="*/ 339557 h 3420248"/>
              <a:gd name="connsiteX11" fmla="*/ 2562888 w 2566941"/>
              <a:gd name="connsiteY11" fmla="*/ 398740 h 3420248"/>
              <a:gd name="connsiteX12" fmla="*/ 2564904 w 2566941"/>
              <a:gd name="connsiteY12" fmla="*/ 455160 h 3420248"/>
              <a:gd name="connsiteX13" fmla="*/ 2566880 w 2566941"/>
              <a:gd name="connsiteY13" fmla="*/ 467958 h 3420248"/>
              <a:gd name="connsiteX14" fmla="*/ 2557101 w 2566941"/>
              <a:gd name="connsiteY14" fmla="*/ 526659 h 3420248"/>
              <a:gd name="connsiteX15" fmla="*/ 2552102 w 2566941"/>
              <a:gd name="connsiteY15" fmla="*/ 550660 h 3420248"/>
              <a:gd name="connsiteX16" fmla="*/ 2557345 w 2566941"/>
              <a:gd name="connsiteY16" fmla="*/ 630210 h 3420248"/>
              <a:gd name="connsiteX17" fmla="*/ 2552653 w 2566941"/>
              <a:gd name="connsiteY17" fmla="*/ 907912 h 3420248"/>
              <a:gd name="connsiteX18" fmla="*/ 2555388 w 2566941"/>
              <a:gd name="connsiteY18" fmla="*/ 3420248 h 3420248"/>
              <a:gd name="connsiteX19" fmla="*/ 37301 w 2566941"/>
              <a:gd name="connsiteY19" fmla="*/ 3420248 h 3420248"/>
              <a:gd name="connsiteX20" fmla="*/ 20594 w 2566941"/>
              <a:gd name="connsiteY20" fmla="*/ 3385372 h 3420248"/>
              <a:gd name="connsiteX21" fmla="*/ 10083 w 2566941"/>
              <a:gd name="connsiteY21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0 w 2566941"/>
              <a:gd name="connsiteY2" fmla="*/ 2893589 h 3420248"/>
              <a:gd name="connsiteX3" fmla="*/ 4999 w 2566941"/>
              <a:gd name="connsiteY3" fmla="*/ 2869588 h 3420248"/>
              <a:gd name="connsiteX4" fmla="*/ 4448 w 2566941"/>
              <a:gd name="connsiteY4" fmla="*/ 2512336 h 3420248"/>
              <a:gd name="connsiteX5" fmla="*/ 1713 w 2566941"/>
              <a:gd name="connsiteY5" fmla="*/ 0 h 3420248"/>
              <a:gd name="connsiteX6" fmla="*/ 2519800 w 2566941"/>
              <a:gd name="connsiteY6" fmla="*/ 0 h 3420248"/>
              <a:gd name="connsiteX7" fmla="*/ 2546946 w 2566941"/>
              <a:gd name="connsiteY7" fmla="*/ 27148 h 3420248"/>
              <a:gd name="connsiteX8" fmla="*/ 2550576 w 2566941"/>
              <a:gd name="connsiteY8" fmla="*/ 201466 h 3420248"/>
              <a:gd name="connsiteX9" fmla="*/ 2553965 w 2566941"/>
              <a:gd name="connsiteY9" fmla="*/ 281642 h 3420248"/>
              <a:gd name="connsiteX10" fmla="*/ 2557601 w 2566941"/>
              <a:gd name="connsiteY10" fmla="*/ 339557 h 3420248"/>
              <a:gd name="connsiteX11" fmla="*/ 2564904 w 2566941"/>
              <a:gd name="connsiteY11" fmla="*/ 455160 h 3420248"/>
              <a:gd name="connsiteX12" fmla="*/ 2566880 w 2566941"/>
              <a:gd name="connsiteY12" fmla="*/ 467958 h 3420248"/>
              <a:gd name="connsiteX13" fmla="*/ 2557101 w 2566941"/>
              <a:gd name="connsiteY13" fmla="*/ 526659 h 3420248"/>
              <a:gd name="connsiteX14" fmla="*/ 2552102 w 2566941"/>
              <a:gd name="connsiteY14" fmla="*/ 550660 h 3420248"/>
              <a:gd name="connsiteX15" fmla="*/ 2557345 w 2566941"/>
              <a:gd name="connsiteY15" fmla="*/ 630210 h 3420248"/>
              <a:gd name="connsiteX16" fmla="*/ 2552653 w 2566941"/>
              <a:gd name="connsiteY16" fmla="*/ 907912 h 3420248"/>
              <a:gd name="connsiteX17" fmla="*/ 2555388 w 2566941"/>
              <a:gd name="connsiteY17" fmla="*/ 3420248 h 3420248"/>
              <a:gd name="connsiteX18" fmla="*/ 37301 w 2566941"/>
              <a:gd name="connsiteY18" fmla="*/ 3420248 h 3420248"/>
              <a:gd name="connsiteX19" fmla="*/ 20594 w 2566941"/>
              <a:gd name="connsiteY19" fmla="*/ 3385372 h 3420248"/>
              <a:gd name="connsiteX20" fmla="*/ 10083 w 2566941"/>
              <a:gd name="connsiteY20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0 w 2566941"/>
              <a:gd name="connsiteY2" fmla="*/ 2893589 h 3420248"/>
              <a:gd name="connsiteX3" fmla="*/ 4999 w 2566941"/>
              <a:gd name="connsiteY3" fmla="*/ 2869588 h 3420248"/>
              <a:gd name="connsiteX4" fmla="*/ 4448 w 2566941"/>
              <a:gd name="connsiteY4" fmla="*/ 2512336 h 3420248"/>
              <a:gd name="connsiteX5" fmla="*/ 1713 w 2566941"/>
              <a:gd name="connsiteY5" fmla="*/ 0 h 3420248"/>
              <a:gd name="connsiteX6" fmla="*/ 2519800 w 2566941"/>
              <a:gd name="connsiteY6" fmla="*/ 0 h 3420248"/>
              <a:gd name="connsiteX7" fmla="*/ 2546946 w 2566941"/>
              <a:gd name="connsiteY7" fmla="*/ 27148 h 3420248"/>
              <a:gd name="connsiteX8" fmla="*/ 2553965 w 2566941"/>
              <a:gd name="connsiteY8" fmla="*/ 281642 h 3420248"/>
              <a:gd name="connsiteX9" fmla="*/ 2557601 w 2566941"/>
              <a:gd name="connsiteY9" fmla="*/ 339557 h 3420248"/>
              <a:gd name="connsiteX10" fmla="*/ 2564904 w 2566941"/>
              <a:gd name="connsiteY10" fmla="*/ 455160 h 3420248"/>
              <a:gd name="connsiteX11" fmla="*/ 2566880 w 2566941"/>
              <a:gd name="connsiteY11" fmla="*/ 467958 h 3420248"/>
              <a:gd name="connsiteX12" fmla="*/ 2557101 w 2566941"/>
              <a:gd name="connsiteY12" fmla="*/ 526659 h 3420248"/>
              <a:gd name="connsiteX13" fmla="*/ 2552102 w 2566941"/>
              <a:gd name="connsiteY13" fmla="*/ 550660 h 3420248"/>
              <a:gd name="connsiteX14" fmla="*/ 2557345 w 2566941"/>
              <a:gd name="connsiteY14" fmla="*/ 630210 h 3420248"/>
              <a:gd name="connsiteX15" fmla="*/ 2552653 w 2566941"/>
              <a:gd name="connsiteY15" fmla="*/ 907912 h 3420248"/>
              <a:gd name="connsiteX16" fmla="*/ 2555388 w 2566941"/>
              <a:gd name="connsiteY16" fmla="*/ 3420248 h 3420248"/>
              <a:gd name="connsiteX17" fmla="*/ 37301 w 2566941"/>
              <a:gd name="connsiteY17" fmla="*/ 3420248 h 3420248"/>
              <a:gd name="connsiteX18" fmla="*/ 20594 w 2566941"/>
              <a:gd name="connsiteY18" fmla="*/ 3385372 h 3420248"/>
              <a:gd name="connsiteX19" fmla="*/ 10083 w 2566941"/>
              <a:gd name="connsiteY19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0 w 2566941"/>
              <a:gd name="connsiteY2" fmla="*/ 2893589 h 3420248"/>
              <a:gd name="connsiteX3" fmla="*/ 4999 w 2566941"/>
              <a:gd name="connsiteY3" fmla="*/ 2869588 h 3420248"/>
              <a:gd name="connsiteX4" fmla="*/ 4448 w 2566941"/>
              <a:gd name="connsiteY4" fmla="*/ 2512336 h 3420248"/>
              <a:gd name="connsiteX5" fmla="*/ 1713 w 2566941"/>
              <a:gd name="connsiteY5" fmla="*/ 0 h 3420248"/>
              <a:gd name="connsiteX6" fmla="*/ 2519800 w 2566941"/>
              <a:gd name="connsiteY6" fmla="*/ 0 h 3420248"/>
              <a:gd name="connsiteX7" fmla="*/ 2539935 w 2566941"/>
              <a:gd name="connsiteY7" fmla="*/ 31093 h 3420248"/>
              <a:gd name="connsiteX8" fmla="*/ 2553965 w 2566941"/>
              <a:gd name="connsiteY8" fmla="*/ 281642 h 3420248"/>
              <a:gd name="connsiteX9" fmla="*/ 2557601 w 2566941"/>
              <a:gd name="connsiteY9" fmla="*/ 339557 h 3420248"/>
              <a:gd name="connsiteX10" fmla="*/ 2564904 w 2566941"/>
              <a:gd name="connsiteY10" fmla="*/ 455160 h 3420248"/>
              <a:gd name="connsiteX11" fmla="*/ 2566880 w 2566941"/>
              <a:gd name="connsiteY11" fmla="*/ 467958 h 3420248"/>
              <a:gd name="connsiteX12" fmla="*/ 2557101 w 2566941"/>
              <a:gd name="connsiteY12" fmla="*/ 526659 h 3420248"/>
              <a:gd name="connsiteX13" fmla="*/ 2552102 w 2566941"/>
              <a:gd name="connsiteY13" fmla="*/ 550660 h 3420248"/>
              <a:gd name="connsiteX14" fmla="*/ 2557345 w 2566941"/>
              <a:gd name="connsiteY14" fmla="*/ 630210 h 3420248"/>
              <a:gd name="connsiteX15" fmla="*/ 2552653 w 2566941"/>
              <a:gd name="connsiteY15" fmla="*/ 907912 h 3420248"/>
              <a:gd name="connsiteX16" fmla="*/ 2555388 w 2566941"/>
              <a:gd name="connsiteY16" fmla="*/ 3420248 h 3420248"/>
              <a:gd name="connsiteX17" fmla="*/ 37301 w 2566941"/>
              <a:gd name="connsiteY17" fmla="*/ 3420248 h 3420248"/>
              <a:gd name="connsiteX18" fmla="*/ 20594 w 2566941"/>
              <a:gd name="connsiteY18" fmla="*/ 3385372 h 3420248"/>
              <a:gd name="connsiteX19" fmla="*/ 10083 w 2566941"/>
              <a:gd name="connsiteY19" fmla="*/ 3025648 h 3420248"/>
              <a:gd name="connsiteX0" fmla="*/ 10083 w 2566941"/>
              <a:gd name="connsiteY0" fmla="*/ 3025648 h 3424682"/>
              <a:gd name="connsiteX1" fmla="*/ 7722 w 2566941"/>
              <a:gd name="connsiteY1" fmla="*/ 2971298 h 3424682"/>
              <a:gd name="connsiteX2" fmla="*/ 0 w 2566941"/>
              <a:gd name="connsiteY2" fmla="*/ 2893589 h 3424682"/>
              <a:gd name="connsiteX3" fmla="*/ 4999 w 2566941"/>
              <a:gd name="connsiteY3" fmla="*/ 2869588 h 3424682"/>
              <a:gd name="connsiteX4" fmla="*/ 4448 w 2566941"/>
              <a:gd name="connsiteY4" fmla="*/ 2512336 h 3424682"/>
              <a:gd name="connsiteX5" fmla="*/ 1713 w 2566941"/>
              <a:gd name="connsiteY5" fmla="*/ 0 h 3424682"/>
              <a:gd name="connsiteX6" fmla="*/ 2519800 w 2566941"/>
              <a:gd name="connsiteY6" fmla="*/ 0 h 3424682"/>
              <a:gd name="connsiteX7" fmla="*/ 2539935 w 2566941"/>
              <a:gd name="connsiteY7" fmla="*/ 31093 h 3424682"/>
              <a:gd name="connsiteX8" fmla="*/ 2553965 w 2566941"/>
              <a:gd name="connsiteY8" fmla="*/ 281642 h 3424682"/>
              <a:gd name="connsiteX9" fmla="*/ 2557601 w 2566941"/>
              <a:gd name="connsiteY9" fmla="*/ 339557 h 3424682"/>
              <a:gd name="connsiteX10" fmla="*/ 2564904 w 2566941"/>
              <a:gd name="connsiteY10" fmla="*/ 455160 h 3424682"/>
              <a:gd name="connsiteX11" fmla="*/ 2566880 w 2566941"/>
              <a:gd name="connsiteY11" fmla="*/ 467958 h 3424682"/>
              <a:gd name="connsiteX12" fmla="*/ 2557101 w 2566941"/>
              <a:gd name="connsiteY12" fmla="*/ 526659 h 3424682"/>
              <a:gd name="connsiteX13" fmla="*/ 2552102 w 2566941"/>
              <a:gd name="connsiteY13" fmla="*/ 550660 h 3424682"/>
              <a:gd name="connsiteX14" fmla="*/ 2557345 w 2566941"/>
              <a:gd name="connsiteY14" fmla="*/ 630210 h 3424682"/>
              <a:gd name="connsiteX15" fmla="*/ 2552653 w 2566941"/>
              <a:gd name="connsiteY15" fmla="*/ 907912 h 3424682"/>
              <a:gd name="connsiteX16" fmla="*/ 2537614 w 2566941"/>
              <a:gd name="connsiteY16" fmla="*/ 3424682 h 3424682"/>
              <a:gd name="connsiteX17" fmla="*/ 37301 w 2566941"/>
              <a:gd name="connsiteY17" fmla="*/ 3420248 h 3424682"/>
              <a:gd name="connsiteX18" fmla="*/ 20594 w 2566941"/>
              <a:gd name="connsiteY18" fmla="*/ 3385372 h 3424682"/>
              <a:gd name="connsiteX19" fmla="*/ 10083 w 2566941"/>
              <a:gd name="connsiteY19" fmla="*/ 3025648 h 3424682"/>
              <a:gd name="connsiteX0" fmla="*/ 10083 w 2566941"/>
              <a:gd name="connsiteY0" fmla="*/ 3025648 h 3424682"/>
              <a:gd name="connsiteX1" fmla="*/ 7722 w 2566941"/>
              <a:gd name="connsiteY1" fmla="*/ 2971298 h 3424682"/>
              <a:gd name="connsiteX2" fmla="*/ 0 w 2566941"/>
              <a:gd name="connsiteY2" fmla="*/ 2893589 h 3424682"/>
              <a:gd name="connsiteX3" fmla="*/ 4999 w 2566941"/>
              <a:gd name="connsiteY3" fmla="*/ 2869588 h 3424682"/>
              <a:gd name="connsiteX4" fmla="*/ 4448 w 2566941"/>
              <a:gd name="connsiteY4" fmla="*/ 2512336 h 3424682"/>
              <a:gd name="connsiteX5" fmla="*/ 1713 w 2566941"/>
              <a:gd name="connsiteY5" fmla="*/ 0 h 3424682"/>
              <a:gd name="connsiteX6" fmla="*/ 2519800 w 2566941"/>
              <a:gd name="connsiteY6" fmla="*/ 0 h 3424682"/>
              <a:gd name="connsiteX7" fmla="*/ 2539935 w 2566941"/>
              <a:gd name="connsiteY7" fmla="*/ 31093 h 3424682"/>
              <a:gd name="connsiteX8" fmla="*/ 2553965 w 2566941"/>
              <a:gd name="connsiteY8" fmla="*/ 281642 h 3424682"/>
              <a:gd name="connsiteX9" fmla="*/ 2557601 w 2566941"/>
              <a:gd name="connsiteY9" fmla="*/ 339557 h 3424682"/>
              <a:gd name="connsiteX10" fmla="*/ 2564904 w 2566941"/>
              <a:gd name="connsiteY10" fmla="*/ 455160 h 3424682"/>
              <a:gd name="connsiteX11" fmla="*/ 2566880 w 2566941"/>
              <a:gd name="connsiteY11" fmla="*/ 467958 h 3424682"/>
              <a:gd name="connsiteX12" fmla="*/ 2552102 w 2566941"/>
              <a:gd name="connsiteY12" fmla="*/ 550660 h 3424682"/>
              <a:gd name="connsiteX13" fmla="*/ 2557345 w 2566941"/>
              <a:gd name="connsiteY13" fmla="*/ 630210 h 3424682"/>
              <a:gd name="connsiteX14" fmla="*/ 2552653 w 2566941"/>
              <a:gd name="connsiteY14" fmla="*/ 907912 h 3424682"/>
              <a:gd name="connsiteX15" fmla="*/ 2537614 w 2566941"/>
              <a:gd name="connsiteY15" fmla="*/ 3424682 h 3424682"/>
              <a:gd name="connsiteX16" fmla="*/ 37301 w 2566941"/>
              <a:gd name="connsiteY16" fmla="*/ 3420248 h 3424682"/>
              <a:gd name="connsiteX17" fmla="*/ 20594 w 2566941"/>
              <a:gd name="connsiteY17" fmla="*/ 3385372 h 3424682"/>
              <a:gd name="connsiteX18" fmla="*/ 10083 w 2566941"/>
              <a:gd name="connsiteY18" fmla="*/ 3025648 h 3424682"/>
              <a:gd name="connsiteX0" fmla="*/ 10083 w 2566941"/>
              <a:gd name="connsiteY0" fmla="*/ 3025648 h 3424682"/>
              <a:gd name="connsiteX1" fmla="*/ 7722 w 2566941"/>
              <a:gd name="connsiteY1" fmla="*/ 2971298 h 3424682"/>
              <a:gd name="connsiteX2" fmla="*/ 0 w 2566941"/>
              <a:gd name="connsiteY2" fmla="*/ 2893589 h 3424682"/>
              <a:gd name="connsiteX3" fmla="*/ 4999 w 2566941"/>
              <a:gd name="connsiteY3" fmla="*/ 2869588 h 3424682"/>
              <a:gd name="connsiteX4" fmla="*/ 4448 w 2566941"/>
              <a:gd name="connsiteY4" fmla="*/ 2512336 h 3424682"/>
              <a:gd name="connsiteX5" fmla="*/ 1713 w 2566941"/>
              <a:gd name="connsiteY5" fmla="*/ 0 h 3424682"/>
              <a:gd name="connsiteX6" fmla="*/ 2519800 w 2566941"/>
              <a:gd name="connsiteY6" fmla="*/ 0 h 3424682"/>
              <a:gd name="connsiteX7" fmla="*/ 2539935 w 2566941"/>
              <a:gd name="connsiteY7" fmla="*/ 31093 h 3424682"/>
              <a:gd name="connsiteX8" fmla="*/ 2557601 w 2566941"/>
              <a:gd name="connsiteY8" fmla="*/ 339557 h 3424682"/>
              <a:gd name="connsiteX9" fmla="*/ 2564904 w 2566941"/>
              <a:gd name="connsiteY9" fmla="*/ 455160 h 3424682"/>
              <a:gd name="connsiteX10" fmla="*/ 2566880 w 2566941"/>
              <a:gd name="connsiteY10" fmla="*/ 467958 h 3424682"/>
              <a:gd name="connsiteX11" fmla="*/ 2552102 w 2566941"/>
              <a:gd name="connsiteY11" fmla="*/ 550660 h 3424682"/>
              <a:gd name="connsiteX12" fmla="*/ 2557345 w 2566941"/>
              <a:gd name="connsiteY12" fmla="*/ 630210 h 3424682"/>
              <a:gd name="connsiteX13" fmla="*/ 2552653 w 2566941"/>
              <a:gd name="connsiteY13" fmla="*/ 907912 h 3424682"/>
              <a:gd name="connsiteX14" fmla="*/ 2537614 w 2566941"/>
              <a:gd name="connsiteY14" fmla="*/ 3424682 h 3424682"/>
              <a:gd name="connsiteX15" fmla="*/ 37301 w 2566941"/>
              <a:gd name="connsiteY15" fmla="*/ 3420248 h 3424682"/>
              <a:gd name="connsiteX16" fmla="*/ 20594 w 2566941"/>
              <a:gd name="connsiteY16" fmla="*/ 3385372 h 3424682"/>
              <a:gd name="connsiteX17" fmla="*/ 10083 w 2566941"/>
              <a:gd name="connsiteY17" fmla="*/ 3025648 h 3424682"/>
              <a:gd name="connsiteX0" fmla="*/ 10083 w 2566941"/>
              <a:gd name="connsiteY0" fmla="*/ 3025648 h 3424682"/>
              <a:gd name="connsiteX1" fmla="*/ 7722 w 2566941"/>
              <a:gd name="connsiteY1" fmla="*/ 2971298 h 3424682"/>
              <a:gd name="connsiteX2" fmla="*/ 0 w 2566941"/>
              <a:gd name="connsiteY2" fmla="*/ 2893589 h 3424682"/>
              <a:gd name="connsiteX3" fmla="*/ 4999 w 2566941"/>
              <a:gd name="connsiteY3" fmla="*/ 2869588 h 3424682"/>
              <a:gd name="connsiteX4" fmla="*/ 4448 w 2566941"/>
              <a:gd name="connsiteY4" fmla="*/ 2512336 h 3424682"/>
              <a:gd name="connsiteX5" fmla="*/ 1713 w 2566941"/>
              <a:gd name="connsiteY5" fmla="*/ 0 h 3424682"/>
              <a:gd name="connsiteX6" fmla="*/ 2519800 w 2566941"/>
              <a:gd name="connsiteY6" fmla="*/ 0 h 3424682"/>
              <a:gd name="connsiteX7" fmla="*/ 2539935 w 2566941"/>
              <a:gd name="connsiteY7" fmla="*/ 31093 h 3424682"/>
              <a:gd name="connsiteX8" fmla="*/ 2539829 w 2566941"/>
              <a:gd name="connsiteY8" fmla="*/ 343990 h 3424682"/>
              <a:gd name="connsiteX9" fmla="*/ 2564904 w 2566941"/>
              <a:gd name="connsiteY9" fmla="*/ 455160 h 3424682"/>
              <a:gd name="connsiteX10" fmla="*/ 2566880 w 2566941"/>
              <a:gd name="connsiteY10" fmla="*/ 467958 h 3424682"/>
              <a:gd name="connsiteX11" fmla="*/ 2552102 w 2566941"/>
              <a:gd name="connsiteY11" fmla="*/ 550660 h 3424682"/>
              <a:gd name="connsiteX12" fmla="*/ 2557345 w 2566941"/>
              <a:gd name="connsiteY12" fmla="*/ 630210 h 3424682"/>
              <a:gd name="connsiteX13" fmla="*/ 2552653 w 2566941"/>
              <a:gd name="connsiteY13" fmla="*/ 907912 h 3424682"/>
              <a:gd name="connsiteX14" fmla="*/ 2537614 w 2566941"/>
              <a:gd name="connsiteY14" fmla="*/ 3424682 h 3424682"/>
              <a:gd name="connsiteX15" fmla="*/ 37301 w 2566941"/>
              <a:gd name="connsiteY15" fmla="*/ 3420248 h 3424682"/>
              <a:gd name="connsiteX16" fmla="*/ 20594 w 2566941"/>
              <a:gd name="connsiteY16" fmla="*/ 3385372 h 3424682"/>
              <a:gd name="connsiteX17" fmla="*/ 10083 w 2566941"/>
              <a:gd name="connsiteY17" fmla="*/ 3025648 h 3424682"/>
              <a:gd name="connsiteX0" fmla="*/ 10083 w 2565113"/>
              <a:gd name="connsiteY0" fmla="*/ 3025648 h 3424682"/>
              <a:gd name="connsiteX1" fmla="*/ 7722 w 2565113"/>
              <a:gd name="connsiteY1" fmla="*/ 2971298 h 3424682"/>
              <a:gd name="connsiteX2" fmla="*/ 0 w 2565113"/>
              <a:gd name="connsiteY2" fmla="*/ 2893589 h 3424682"/>
              <a:gd name="connsiteX3" fmla="*/ 4999 w 2565113"/>
              <a:gd name="connsiteY3" fmla="*/ 2869588 h 3424682"/>
              <a:gd name="connsiteX4" fmla="*/ 4448 w 2565113"/>
              <a:gd name="connsiteY4" fmla="*/ 2512336 h 3424682"/>
              <a:gd name="connsiteX5" fmla="*/ 1713 w 2565113"/>
              <a:gd name="connsiteY5" fmla="*/ 0 h 3424682"/>
              <a:gd name="connsiteX6" fmla="*/ 2519800 w 2565113"/>
              <a:gd name="connsiteY6" fmla="*/ 0 h 3424682"/>
              <a:gd name="connsiteX7" fmla="*/ 2539935 w 2565113"/>
              <a:gd name="connsiteY7" fmla="*/ 31093 h 3424682"/>
              <a:gd name="connsiteX8" fmla="*/ 2539829 w 2565113"/>
              <a:gd name="connsiteY8" fmla="*/ 343990 h 3424682"/>
              <a:gd name="connsiteX9" fmla="*/ 2564904 w 2565113"/>
              <a:gd name="connsiteY9" fmla="*/ 455160 h 3424682"/>
              <a:gd name="connsiteX10" fmla="*/ 2552102 w 2565113"/>
              <a:gd name="connsiteY10" fmla="*/ 550660 h 3424682"/>
              <a:gd name="connsiteX11" fmla="*/ 2557345 w 2565113"/>
              <a:gd name="connsiteY11" fmla="*/ 630210 h 3424682"/>
              <a:gd name="connsiteX12" fmla="*/ 2552653 w 2565113"/>
              <a:gd name="connsiteY12" fmla="*/ 907912 h 3424682"/>
              <a:gd name="connsiteX13" fmla="*/ 2537614 w 2565113"/>
              <a:gd name="connsiteY13" fmla="*/ 3424682 h 3424682"/>
              <a:gd name="connsiteX14" fmla="*/ 37301 w 2565113"/>
              <a:gd name="connsiteY14" fmla="*/ 3420248 h 3424682"/>
              <a:gd name="connsiteX15" fmla="*/ 20594 w 2565113"/>
              <a:gd name="connsiteY15" fmla="*/ 3385372 h 3424682"/>
              <a:gd name="connsiteX16" fmla="*/ 10083 w 2565113"/>
              <a:gd name="connsiteY16" fmla="*/ 3025648 h 3424682"/>
              <a:gd name="connsiteX0" fmla="*/ 10083 w 2557346"/>
              <a:gd name="connsiteY0" fmla="*/ 3025648 h 3424682"/>
              <a:gd name="connsiteX1" fmla="*/ 7722 w 2557346"/>
              <a:gd name="connsiteY1" fmla="*/ 2971298 h 3424682"/>
              <a:gd name="connsiteX2" fmla="*/ 0 w 2557346"/>
              <a:gd name="connsiteY2" fmla="*/ 2893589 h 3424682"/>
              <a:gd name="connsiteX3" fmla="*/ 4999 w 2557346"/>
              <a:gd name="connsiteY3" fmla="*/ 2869588 h 3424682"/>
              <a:gd name="connsiteX4" fmla="*/ 4448 w 2557346"/>
              <a:gd name="connsiteY4" fmla="*/ 2512336 h 3424682"/>
              <a:gd name="connsiteX5" fmla="*/ 1713 w 2557346"/>
              <a:gd name="connsiteY5" fmla="*/ 0 h 3424682"/>
              <a:gd name="connsiteX6" fmla="*/ 2519800 w 2557346"/>
              <a:gd name="connsiteY6" fmla="*/ 0 h 3424682"/>
              <a:gd name="connsiteX7" fmla="*/ 2539935 w 2557346"/>
              <a:gd name="connsiteY7" fmla="*/ 31093 h 3424682"/>
              <a:gd name="connsiteX8" fmla="*/ 2539829 w 2557346"/>
              <a:gd name="connsiteY8" fmla="*/ 343990 h 3424682"/>
              <a:gd name="connsiteX9" fmla="*/ 2542742 w 2557346"/>
              <a:gd name="connsiteY9" fmla="*/ 441650 h 3424682"/>
              <a:gd name="connsiteX10" fmla="*/ 2552102 w 2557346"/>
              <a:gd name="connsiteY10" fmla="*/ 550660 h 3424682"/>
              <a:gd name="connsiteX11" fmla="*/ 2557345 w 2557346"/>
              <a:gd name="connsiteY11" fmla="*/ 630210 h 3424682"/>
              <a:gd name="connsiteX12" fmla="*/ 2552653 w 2557346"/>
              <a:gd name="connsiteY12" fmla="*/ 907912 h 3424682"/>
              <a:gd name="connsiteX13" fmla="*/ 2537614 w 2557346"/>
              <a:gd name="connsiteY13" fmla="*/ 3424682 h 3424682"/>
              <a:gd name="connsiteX14" fmla="*/ 37301 w 2557346"/>
              <a:gd name="connsiteY14" fmla="*/ 3420248 h 3424682"/>
              <a:gd name="connsiteX15" fmla="*/ 20594 w 2557346"/>
              <a:gd name="connsiteY15" fmla="*/ 3385372 h 3424682"/>
              <a:gd name="connsiteX16" fmla="*/ 10083 w 2557346"/>
              <a:gd name="connsiteY16" fmla="*/ 3025648 h 342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7346" h="3424682">
                <a:moveTo>
                  <a:pt x="10083" y="3025648"/>
                </a:moveTo>
                <a:cubicBezTo>
                  <a:pt x="10331" y="3005461"/>
                  <a:pt x="7474" y="2991485"/>
                  <a:pt x="7722" y="2971298"/>
                </a:cubicBezTo>
                <a:cubicBezTo>
                  <a:pt x="6042" y="2949288"/>
                  <a:pt x="454" y="2910541"/>
                  <a:pt x="0" y="2893589"/>
                </a:cubicBezTo>
                <a:lnTo>
                  <a:pt x="4999" y="2869588"/>
                </a:lnTo>
                <a:cubicBezTo>
                  <a:pt x="5740" y="2806046"/>
                  <a:pt x="4996" y="2990601"/>
                  <a:pt x="4448" y="2512336"/>
                </a:cubicBezTo>
                <a:cubicBezTo>
                  <a:pt x="3536" y="1674891"/>
                  <a:pt x="2625" y="837445"/>
                  <a:pt x="1713" y="0"/>
                </a:cubicBezTo>
                <a:lnTo>
                  <a:pt x="2519800" y="0"/>
                </a:lnTo>
                <a:cubicBezTo>
                  <a:pt x="2534776" y="43"/>
                  <a:pt x="2539897" y="16117"/>
                  <a:pt x="2539935" y="31093"/>
                </a:cubicBezTo>
                <a:cubicBezTo>
                  <a:pt x="2546235" y="87686"/>
                  <a:pt x="2535668" y="273312"/>
                  <a:pt x="2539829" y="343990"/>
                </a:cubicBezTo>
                <a:cubicBezTo>
                  <a:pt x="2541652" y="372910"/>
                  <a:pt x="2541196" y="420250"/>
                  <a:pt x="2542742" y="441650"/>
                </a:cubicBezTo>
                <a:cubicBezTo>
                  <a:pt x="2544788" y="476095"/>
                  <a:pt x="2553362" y="521485"/>
                  <a:pt x="2552102" y="550660"/>
                </a:cubicBezTo>
                <a:lnTo>
                  <a:pt x="2557345" y="630210"/>
                </a:lnTo>
                <a:cubicBezTo>
                  <a:pt x="2557437" y="689752"/>
                  <a:pt x="2551850" y="430419"/>
                  <a:pt x="2552653" y="907912"/>
                </a:cubicBezTo>
                <a:cubicBezTo>
                  <a:pt x="2553565" y="1745357"/>
                  <a:pt x="2536702" y="2587237"/>
                  <a:pt x="2537614" y="3424682"/>
                </a:cubicBezTo>
                <a:lnTo>
                  <a:pt x="37301" y="3420248"/>
                </a:lnTo>
                <a:cubicBezTo>
                  <a:pt x="22325" y="3420205"/>
                  <a:pt x="20632" y="3400348"/>
                  <a:pt x="20594" y="3385372"/>
                </a:cubicBezTo>
                <a:cubicBezTo>
                  <a:pt x="16058" y="3319605"/>
                  <a:pt x="10488" y="3095948"/>
                  <a:pt x="10083" y="3025648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EB2D7F-2FAA-9148-80F2-D45E05774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9449"/>
            <a:ext cx="6511143" cy="1725632"/>
          </a:xfrm>
        </p:spPr>
        <p:txBody>
          <a:bodyPr anchor="ctr">
            <a:normAutofit/>
          </a:bodyPr>
          <a:lstStyle/>
          <a:p>
            <a:r>
              <a:rPr lang="fr-FR" dirty="0"/>
              <a:t>Gestion des valeurs </a:t>
            </a:r>
            <a:r>
              <a:rPr lang="fr-FR" dirty="0" err="1"/>
              <a:t>abbérantes</a:t>
            </a:r>
            <a:endParaRPr lang="fr-FR" dirty="0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2D92F7E3-9308-4F6D-BB12-B619D6A0A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717" y="1271382"/>
            <a:ext cx="5394385" cy="35209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Suppression des outliers</a:t>
            </a:r>
          </a:p>
          <a:p>
            <a:pPr marL="0" indent="0">
              <a:buNone/>
            </a:pPr>
            <a:r>
              <a:rPr lang="en-US" dirty="0"/>
              <a:t>Les portions </a:t>
            </a:r>
            <a:r>
              <a:rPr lang="en-US" dirty="0" err="1"/>
              <a:t>limitées</a:t>
            </a:r>
            <a:r>
              <a:rPr lang="en-US" dirty="0"/>
              <a:t> à 100g ne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dépasser</a:t>
            </a:r>
            <a:r>
              <a:rPr lang="en-US" dirty="0"/>
              <a:t> 100g.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FB709A-1DB3-A543-BACA-EC87B2F7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5405" y="3618356"/>
            <a:ext cx="3351195" cy="24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97F2C-06C5-594E-9D82-4C820D7E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6339">
            <a:off x="8163637" y="649952"/>
            <a:ext cx="3351195" cy="23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 courbée vers la droite 2">
            <a:extLst>
              <a:ext uri="{FF2B5EF4-FFF2-40B4-BE49-F238E27FC236}">
                <a16:creationId xmlns:a16="http://schemas.microsoft.com/office/drawing/2014/main" id="{FE929786-EFC6-0B4E-935D-51D0AEE91C3F}"/>
              </a:ext>
            </a:extLst>
          </p:cNvPr>
          <p:cNvSpPr/>
          <p:nvPr/>
        </p:nvSpPr>
        <p:spPr>
          <a:xfrm>
            <a:off x="6050766" y="2167348"/>
            <a:ext cx="1286833" cy="1972484"/>
          </a:xfrm>
          <a:prstGeom prst="curvedRightArrow">
            <a:avLst>
              <a:gd name="adj1" fmla="val 1624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2186385-ACA9-F541-B79F-9E2466730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6" y="3618356"/>
            <a:ext cx="5394385" cy="317434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2B08470-00C0-C942-AE28-6D2B56DED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5791" y="5975688"/>
            <a:ext cx="16383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73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94CEB-3769-5248-8EA3-2C962523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3C9D0D-0E09-9345-BCCE-F30E83852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Dates en format dates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5F2FA9-7F0C-9447-9938-A981C39B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4" y="4032251"/>
            <a:ext cx="10172700" cy="17653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619F4E-2897-E44C-BC69-64F63516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627" y="310821"/>
            <a:ext cx="4459887" cy="326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4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Un panda manger sur le terrain">
            <a:extLst>
              <a:ext uri="{FF2B5EF4-FFF2-40B4-BE49-F238E27FC236}">
                <a16:creationId xmlns:a16="http://schemas.microsoft.com/office/drawing/2014/main" id="{28DB701A-6632-472F-9E86-161F51D14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00" b="6831"/>
          <a:stretch/>
        </p:blipFill>
        <p:spPr>
          <a:xfrm rot="150339">
            <a:off x="5129482" y="1739656"/>
            <a:ext cx="6245132" cy="35128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B3F3E9E-FADD-BD4C-B044-F035BCDB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Compétences acquises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FD968A-8C85-404E-8BA1-AD14D92C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0255"/>
            <a:ext cx="3626294" cy="3504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/>
              <a:t>Data management avec pandas</a:t>
            </a:r>
          </a:p>
        </p:txBody>
      </p:sp>
    </p:spTree>
    <p:extLst>
      <p:ext uri="{BB962C8B-B14F-4D97-AF65-F5344CB8AC3E}">
        <p14:creationId xmlns:p14="http://schemas.microsoft.com/office/powerpoint/2010/main" val="16079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CD9EDD2-D85D-4D4B-A46A-006464E0F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88370" cy="1858154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8534" y="1803822"/>
                  <a:pt x="370426" y="1702965"/>
                </a:cubicBezTo>
                <a:cubicBezTo>
                  <a:pt x="508969" y="1649765"/>
                  <a:pt x="440682" y="1619463"/>
                  <a:pt x="832307" y="1538702"/>
                </a:cubicBezTo>
                <a:cubicBezTo>
                  <a:pt x="878744" y="1533298"/>
                  <a:pt x="897351" y="1542198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14E61C-5F89-7942-BE61-DD234BC3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2" y="885282"/>
            <a:ext cx="4208956" cy="2789792"/>
          </a:xfrm>
        </p:spPr>
        <p:txBody>
          <a:bodyPr anchor="t">
            <a:normAutofit/>
          </a:bodyPr>
          <a:lstStyle/>
          <a:p>
            <a:r>
              <a:rPr lang="fr-FR" dirty="0"/>
              <a:t>Critique de la base</a:t>
            </a:r>
          </a:p>
        </p:txBody>
      </p:sp>
      <p:graphicFrame>
        <p:nvGraphicFramePr>
          <p:cNvPr id="15" name="Espace réservé du contenu 2">
            <a:extLst>
              <a:ext uri="{FF2B5EF4-FFF2-40B4-BE49-F238E27FC236}">
                <a16:creationId xmlns:a16="http://schemas.microsoft.com/office/drawing/2014/main" id="{6C56B052-31E9-4CE4-9EA5-A363650412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4941"/>
              </p:ext>
            </p:extLst>
          </p:nvPr>
        </p:nvGraphicFramePr>
        <p:xfrm>
          <a:off x="6096000" y="762970"/>
          <a:ext cx="5300670" cy="5456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117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E249D0-CECF-4029-A080-EDA940EF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A479AAA-D507-4F30-9F59-F5D276887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3"/>
            <a:ext cx="4850360" cy="6857947"/>
          </a:xfrm>
          <a:custGeom>
            <a:avLst/>
            <a:gdLst>
              <a:gd name="connsiteX0" fmla="*/ 4850360 w 4850360"/>
              <a:gd name="connsiteY0" fmla="*/ 6857947 h 6857947"/>
              <a:gd name="connsiteX1" fmla="*/ 69733 w 4850360"/>
              <a:gd name="connsiteY1" fmla="*/ 6857735 h 6857947"/>
              <a:gd name="connsiteX2" fmla="*/ 114366 w 4850360"/>
              <a:gd name="connsiteY2" fmla="*/ 6737706 h 6857947"/>
              <a:gd name="connsiteX3" fmla="*/ 130522 w 4850360"/>
              <a:gd name="connsiteY3" fmla="*/ 6686827 h 6857947"/>
              <a:gd name="connsiteX4" fmla="*/ 141267 w 4850360"/>
              <a:gd name="connsiteY4" fmla="*/ 6633777 h 6857947"/>
              <a:gd name="connsiteX5" fmla="*/ 208871 w 4850360"/>
              <a:gd name="connsiteY5" fmla="*/ 6492130 h 6857947"/>
              <a:gd name="connsiteX6" fmla="*/ 223429 w 4850360"/>
              <a:gd name="connsiteY6" fmla="*/ 6431610 h 6857947"/>
              <a:gd name="connsiteX7" fmla="*/ 240915 w 4850360"/>
              <a:gd name="connsiteY7" fmla="*/ 6294334 h 6857947"/>
              <a:gd name="connsiteX8" fmla="*/ 229568 w 4850360"/>
              <a:gd name="connsiteY8" fmla="*/ 6231403 h 6857947"/>
              <a:gd name="connsiteX9" fmla="*/ 222754 w 4850360"/>
              <a:gd name="connsiteY9" fmla="*/ 6202459 h 6857947"/>
              <a:gd name="connsiteX10" fmla="*/ 221639 w 4850360"/>
              <a:gd name="connsiteY10" fmla="*/ 6153037 h 6857947"/>
              <a:gd name="connsiteX11" fmla="*/ 228678 w 4850360"/>
              <a:gd name="connsiteY11" fmla="*/ 5905303 h 6857947"/>
              <a:gd name="connsiteX12" fmla="*/ 319814 w 4850360"/>
              <a:gd name="connsiteY12" fmla="*/ 5449031 h 6857947"/>
              <a:gd name="connsiteX13" fmla="*/ 354044 w 4850360"/>
              <a:gd name="connsiteY13" fmla="*/ 5341916 h 6857947"/>
              <a:gd name="connsiteX14" fmla="*/ 389665 w 4850360"/>
              <a:gd name="connsiteY14" fmla="*/ 5264214 h 6857947"/>
              <a:gd name="connsiteX15" fmla="*/ 395381 w 4850360"/>
              <a:gd name="connsiteY15" fmla="*/ 5225268 h 6857947"/>
              <a:gd name="connsiteX16" fmla="*/ 403067 w 4850360"/>
              <a:gd name="connsiteY16" fmla="*/ 5159961 h 6857947"/>
              <a:gd name="connsiteX17" fmla="*/ 406417 w 4850360"/>
              <a:gd name="connsiteY17" fmla="*/ 5125185 h 6857947"/>
              <a:gd name="connsiteX18" fmla="*/ 420204 w 4850360"/>
              <a:gd name="connsiteY18" fmla="*/ 4993030 h 6857947"/>
              <a:gd name="connsiteX19" fmla="*/ 426616 w 4850360"/>
              <a:gd name="connsiteY19" fmla="*/ 4946844 h 6857947"/>
              <a:gd name="connsiteX20" fmla="*/ 437065 w 4850360"/>
              <a:gd name="connsiteY20" fmla="*/ 4858827 h 6857947"/>
              <a:gd name="connsiteX21" fmla="*/ 442544 w 4850360"/>
              <a:gd name="connsiteY21" fmla="*/ 4808488 h 6857947"/>
              <a:gd name="connsiteX22" fmla="*/ 434154 w 4850360"/>
              <a:gd name="connsiteY22" fmla="*/ 4375228 h 6857947"/>
              <a:gd name="connsiteX23" fmla="*/ 416200 w 4850360"/>
              <a:gd name="connsiteY23" fmla="*/ 4214165 h 6857947"/>
              <a:gd name="connsiteX24" fmla="*/ 410030 w 4850360"/>
              <a:gd name="connsiteY24" fmla="*/ 3872886 h 6857947"/>
              <a:gd name="connsiteX25" fmla="*/ 429769 w 4850360"/>
              <a:gd name="connsiteY25" fmla="*/ 3738082 h 6857947"/>
              <a:gd name="connsiteX26" fmla="*/ 436588 w 4850360"/>
              <a:gd name="connsiteY26" fmla="*/ 3673397 h 6857947"/>
              <a:gd name="connsiteX27" fmla="*/ 435934 w 4850360"/>
              <a:gd name="connsiteY27" fmla="*/ 3637109 h 6857947"/>
              <a:gd name="connsiteX28" fmla="*/ 439129 w 4850360"/>
              <a:gd name="connsiteY28" fmla="*/ 3536883 h 6857947"/>
              <a:gd name="connsiteX29" fmla="*/ 459018 w 4850360"/>
              <a:gd name="connsiteY29" fmla="*/ 3295862 h 6857947"/>
              <a:gd name="connsiteX30" fmla="*/ 442801 w 4850360"/>
              <a:gd name="connsiteY30" fmla="*/ 3158586 h 6857947"/>
              <a:gd name="connsiteX31" fmla="*/ 406498 w 4850360"/>
              <a:gd name="connsiteY31" fmla="*/ 3072935 h 6857947"/>
              <a:gd name="connsiteX32" fmla="*/ 383458 w 4850360"/>
              <a:gd name="connsiteY32" fmla="*/ 2958185 h 6857947"/>
              <a:gd name="connsiteX33" fmla="*/ 343810 w 4850360"/>
              <a:gd name="connsiteY33" fmla="*/ 2843952 h 6857947"/>
              <a:gd name="connsiteX34" fmla="*/ 282790 w 4850360"/>
              <a:gd name="connsiteY34" fmla="*/ 2554718 h 6857947"/>
              <a:gd name="connsiteX35" fmla="*/ 255706 w 4850360"/>
              <a:gd name="connsiteY35" fmla="*/ 2447068 h 6857947"/>
              <a:gd name="connsiteX36" fmla="*/ 259483 w 4850360"/>
              <a:gd name="connsiteY36" fmla="*/ 2423438 h 6857947"/>
              <a:gd name="connsiteX37" fmla="*/ 229629 w 4850360"/>
              <a:gd name="connsiteY37" fmla="*/ 2261920 h 6857947"/>
              <a:gd name="connsiteX38" fmla="*/ 205595 w 4850360"/>
              <a:gd name="connsiteY38" fmla="*/ 2155135 h 6857947"/>
              <a:gd name="connsiteX39" fmla="*/ 203236 w 4850360"/>
              <a:gd name="connsiteY39" fmla="*/ 2118008 h 6857947"/>
              <a:gd name="connsiteX40" fmla="*/ 204157 w 4850360"/>
              <a:gd name="connsiteY40" fmla="*/ 2050531 h 6857947"/>
              <a:gd name="connsiteX41" fmla="*/ 114450 w 4850360"/>
              <a:gd name="connsiteY41" fmla="*/ 1732919 h 6857947"/>
              <a:gd name="connsiteX42" fmla="*/ 87941 w 4850360"/>
              <a:gd name="connsiteY42" fmla="*/ 1615777 h 6857947"/>
              <a:gd name="connsiteX43" fmla="*/ 84616 w 4850360"/>
              <a:gd name="connsiteY43" fmla="*/ 1525631 h 6857947"/>
              <a:gd name="connsiteX44" fmla="*/ 75521 w 4850360"/>
              <a:gd name="connsiteY44" fmla="*/ 1477995 h 6857947"/>
              <a:gd name="connsiteX45" fmla="*/ 70316 w 4850360"/>
              <a:gd name="connsiteY45" fmla="*/ 1307086 h 6857947"/>
              <a:gd name="connsiteX46" fmla="*/ 75767 w 4850360"/>
              <a:gd name="connsiteY46" fmla="*/ 1168288 h 6857947"/>
              <a:gd name="connsiteX47" fmla="*/ 566 w 4850360"/>
              <a:gd name="connsiteY47" fmla="*/ 716778 h 6857947"/>
              <a:gd name="connsiteX48" fmla="*/ 2531 w 4850360"/>
              <a:gd name="connsiteY48" fmla="*/ 657363 h 6857947"/>
              <a:gd name="connsiteX49" fmla="*/ 23725 w 4850360"/>
              <a:gd name="connsiteY49" fmla="*/ 393828 h 6857947"/>
              <a:gd name="connsiteX50" fmla="*/ 37848 w 4850360"/>
              <a:gd name="connsiteY50" fmla="*/ 236673 h 6857947"/>
              <a:gd name="connsiteX51" fmla="*/ 36960 w 4850360"/>
              <a:gd name="connsiteY51" fmla="*/ 144983 h 6857947"/>
              <a:gd name="connsiteX52" fmla="*/ 27943 w 4850360"/>
              <a:gd name="connsiteY52" fmla="*/ 33857 h 6857947"/>
              <a:gd name="connsiteX53" fmla="*/ 10823 w 4850360"/>
              <a:gd name="connsiteY53" fmla="*/ 0 h 6857947"/>
              <a:gd name="connsiteX54" fmla="*/ 4850360 w 4850360"/>
              <a:gd name="connsiteY54" fmla="*/ 0 h 685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850360" h="6857947">
                <a:moveTo>
                  <a:pt x="4850360" y="6857947"/>
                </a:moveTo>
                <a:lnTo>
                  <a:pt x="69733" y="6857735"/>
                </a:lnTo>
                <a:cubicBezTo>
                  <a:pt x="107230" y="6789493"/>
                  <a:pt x="104235" y="6766191"/>
                  <a:pt x="114366" y="6737706"/>
                </a:cubicBezTo>
                <a:cubicBezTo>
                  <a:pt x="119972" y="6708183"/>
                  <a:pt x="127751" y="6708238"/>
                  <a:pt x="130522" y="6686827"/>
                </a:cubicBezTo>
                <a:cubicBezTo>
                  <a:pt x="135006" y="6669506"/>
                  <a:pt x="128209" y="6666226"/>
                  <a:pt x="141267" y="6633777"/>
                </a:cubicBezTo>
                <a:cubicBezTo>
                  <a:pt x="165668" y="6560846"/>
                  <a:pt x="193287" y="6530190"/>
                  <a:pt x="208871" y="6492130"/>
                </a:cubicBezTo>
                <a:cubicBezTo>
                  <a:pt x="210061" y="6486906"/>
                  <a:pt x="220353" y="6432771"/>
                  <a:pt x="223429" y="6431610"/>
                </a:cubicBezTo>
                <a:cubicBezTo>
                  <a:pt x="228771" y="6398644"/>
                  <a:pt x="239892" y="6327702"/>
                  <a:pt x="240915" y="6294334"/>
                </a:cubicBezTo>
                <a:cubicBezTo>
                  <a:pt x="240041" y="6280685"/>
                  <a:pt x="231461" y="6244334"/>
                  <a:pt x="229568" y="6231403"/>
                </a:cubicBezTo>
                <a:lnTo>
                  <a:pt x="222754" y="6202459"/>
                </a:lnTo>
                <a:cubicBezTo>
                  <a:pt x="221622" y="6196814"/>
                  <a:pt x="224703" y="6158095"/>
                  <a:pt x="221639" y="6153037"/>
                </a:cubicBezTo>
                <a:cubicBezTo>
                  <a:pt x="240775" y="5948729"/>
                  <a:pt x="202649" y="6172289"/>
                  <a:pt x="228678" y="5905303"/>
                </a:cubicBezTo>
                <a:cubicBezTo>
                  <a:pt x="254705" y="5638317"/>
                  <a:pt x="298920" y="5542929"/>
                  <a:pt x="319814" y="5449031"/>
                </a:cubicBezTo>
                <a:cubicBezTo>
                  <a:pt x="349715" y="5399411"/>
                  <a:pt x="342403" y="5372719"/>
                  <a:pt x="354044" y="5341916"/>
                </a:cubicBezTo>
                <a:cubicBezTo>
                  <a:pt x="363965" y="5319908"/>
                  <a:pt x="379491" y="5282101"/>
                  <a:pt x="389665" y="5264214"/>
                </a:cubicBezTo>
                <a:cubicBezTo>
                  <a:pt x="398066" y="5246757"/>
                  <a:pt x="390867" y="5238662"/>
                  <a:pt x="395381" y="5225268"/>
                </a:cubicBezTo>
                <a:lnTo>
                  <a:pt x="403067" y="5159961"/>
                </a:lnTo>
                <a:lnTo>
                  <a:pt x="406417" y="5125185"/>
                </a:lnTo>
                <a:cubicBezTo>
                  <a:pt x="435855" y="5064389"/>
                  <a:pt x="416837" y="5022753"/>
                  <a:pt x="420204" y="4993030"/>
                </a:cubicBezTo>
                <a:lnTo>
                  <a:pt x="426616" y="4946844"/>
                </a:lnTo>
                <a:lnTo>
                  <a:pt x="437065" y="4858827"/>
                </a:lnTo>
                <a:lnTo>
                  <a:pt x="442544" y="4808488"/>
                </a:lnTo>
                <a:cubicBezTo>
                  <a:pt x="463806" y="4590918"/>
                  <a:pt x="421631" y="4537272"/>
                  <a:pt x="434154" y="4375228"/>
                </a:cubicBezTo>
                <a:cubicBezTo>
                  <a:pt x="431974" y="4334791"/>
                  <a:pt x="421921" y="4270639"/>
                  <a:pt x="416200" y="4214165"/>
                </a:cubicBezTo>
                <a:cubicBezTo>
                  <a:pt x="426678" y="4102539"/>
                  <a:pt x="378771" y="4101885"/>
                  <a:pt x="410030" y="3872886"/>
                </a:cubicBezTo>
                <a:cubicBezTo>
                  <a:pt x="413985" y="3826908"/>
                  <a:pt x="430176" y="3804305"/>
                  <a:pt x="429769" y="3738082"/>
                </a:cubicBezTo>
                <a:cubicBezTo>
                  <a:pt x="418047" y="3716230"/>
                  <a:pt x="433076" y="3707883"/>
                  <a:pt x="436588" y="3673397"/>
                </a:cubicBezTo>
                <a:cubicBezTo>
                  <a:pt x="441945" y="3659407"/>
                  <a:pt x="428902" y="3649813"/>
                  <a:pt x="435934" y="3637109"/>
                </a:cubicBezTo>
                <a:cubicBezTo>
                  <a:pt x="429562" y="3605834"/>
                  <a:pt x="438599" y="3573837"/>
                  <a:pt x="439129" y="3536883"/>
                </a:cubicBezTo>
                <a:cubicBezTo>
                  <a:pt x="438440" y="3353802"/>
                  <a:pt x="458407" y="3358911"/>
                  <a:pt x="459018" y="3295862"/>
                </a:cubicBezTo>
                <a:cubicBezTo>
                  <a:pt x="458463" y="3249684"/>
                  <a:pt x="449308" y="3189169"/>
                  <a:pt x="442801" y="3158586"/>
                </a:cubicBezTo>
                <a:lnTo>
                  <a:pt x="406498" y="3072935"/>
                </a:lnTo>
                <a:cubicBezTo>
                  <a:pt x="418505" y="3016612"/>
                  <a:pt x="390735" y="3011906"/>
                  <a:pt x="383458" y="2958185"/>
                </a:cubicBezTo>
                <a:cubicBezTo>
                  <a:pt x="368908" y="2895670"/>
                  <a:pt x="363163" y="2913847"/>
                  <a:pt x="343810" y="2843952"/>
                </a:cubicBezTo>
                <a:cubicBezTo>
                  <a:pt x="305519" y="2799104"/>
                  <a:pt x="308029" y="2611979"/>
                  <a:pt x="282790" y="2554718"/>
                </a:cubicBezTo>
                <a:cubicBezTo>
                  <a:pt x="270376" y="2502065"/>
                  <a:pt x="262238" y="2468551"/>
                  <a:pt x="255706" y="2447068"/>
                </a:cubicBezTo>
                <a:cubicBezTo>
                  <a:pt x="256331" y="2440064"/>
                  <a:pt x="257668" y="2430607"/>
                  <a:pt x="259483" y="2423438"/>
                </a:cubicBezTo>
                <a:cubicBezTo>
                  <a:pt x="251801" y="2329118"/>
                  <a:pt x="239581" y="2315759"/>
                  <a:pt x="229629" y="2261920"/>
                </a:cubicBezTo>
                <a:cubicBezTo>
                  <a:pt x="220647" y="2217203"/>
                  <a:pt x="209994" y="2179120"/>
                  <a:pt x="205595" y="2155135"/>
                </a:cubicBezTo>
                <a:cubicBezTo>
                  <a:pt x="214849" y="2141929"/>
                  <a:pt x="188800" y="2121310"/>
                  <a:pt x="203236" y="2118008"/>
                </a:cubicBezTo>
                <a:cubicBezTo>
                  <a:pt x="207855" y="2086447"/>
                  <a:pt x="203618" y="2072196"/>
                  <a:pt x="204157" y="2050531"/>
                </a:cubicBezTo>
                <a:cubicBezTo>
                  <a:pt x="182111" y="1910256"/>
                  <a:pt x="128987" y="1894155"/>
                  <a:pt x="114450" y="1732919"/>
                </a:cubicBezTo>
                <a:cubicBezTo>
                  <a:pt x="96080" y="1665766"/>
                  <a:pt x="95330" y="1643984"/>
                  <a:pt x="87941" y="1615777"/>
                </a:cubicBezTo>
                <a:cubicBezTo>
                  <a:pt x="81068" y="1591298"/>
                  <a:pt x="91042" y="1544014"/>
                  <a:pt x="84616" y="1525631"/>
                </a:cubicBezTo>
                <a:cubicBezTo>
                  <a:pt x="82547" y="1502667"/>
                  <a:pt x="76773" y="1509646"/>
                  <a:pt x="75521" y="1477995"/>
                </a:cubicBezTo>
                <a:cubicBezTo>
                  <a:pt x="82360" y="1404274"/>
                  <a:pt x="70276" y="1358704"/>
                  <a:pt x="70316" y="1307086"/>
                </a:cubicBezTo>
                <a:cubicBezTo>
                  <a:pt x="79314" y="1258551"/>
                  <a:pt x="66977" y="1217137"/>
                  <a:pt x="75767" y="1168288"/>
                </a:cubicBezTo>
                <a:cubicBezTo>
                  <a:pt x="62934" y="901651"/>
                  <a:pt x="-6964" y="869148"/>
                  <a:pt x="566" y="716778"/>
                </a:cubicBezTo>
                <a:cubicBezTo>
                  <a:pt x="-390" y="685981"/>
                  <a:pt x="3487" y="688160"/>
                  <a:pt x="2531" y="657363"/>
                </a:cubicBezTo>
                <a:cubicBezTo>
                  <a:pt x="-9316" y="622139"/>
                  <a:pt x="27906" y="566671"/>
                  <a:pt x="23725" y="393828"/>
                </a:cubicBezTo>
                <a:cubicBezTo>
                  <a:pt x="10673" y="358429"/>
                  <a:pt x="28394" y="247710"/>
                  <a:pt x="37848" y="236673"/>
                </a:cubicBezTo>
                <a:cubicBezTo>
                  <a:pt x="41200" y="190527"/>
                  <a:pt x="39246" y="179672"/>
                  <a:pt x="36960" y="144983"/>
                </a:cubicBezTo>
                <a:cubicBezTo>
                  <a:pt x="24768" y="119338"/>
                  <a:pt x="28919" y="69086"/>
                  <a:pt x="27943" y="33857"/>
                </a:cubicBezTo>
                <a:lnTo>
                  <a:pt x="10823" y="0"/>
                </a:lnTo>
                <a:lnTo>
                  <a:pt x="485036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BDB8EA-4113-6D45-AC66-8B368884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24455"/>
            <a:ext cx="4406153" cy="3128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2/Analyse exploratoire</a:t>
            </a: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0EB2F7F8-AB8C-435E-AFEB-D2100174D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8221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D27EB0-8BE0-48A7-8570-9A138605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A55D5B-D482-4672-82D9-7C01DF001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405D95-2138-40A6-A919-9C9EB54B5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626" y="217714"/>
            <a:ext cx="7424357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mules mathématiques complexes sur un tableau noir">
            <a:extLst>
              <a:ext uri="{FF2B5EF4-FFF2-40B4-BE49-F238E27FC236}">
                <a16:creationId xmlns:a16="http://schemas.microsoft.com/office/drawing/2014/main" id="{D94D0DE1-4609-4066-9804-AA396BAD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6950" r="3025" b="-2"/>
          <a:stretch/>
        </p:blipFill>
        <p:spPr>
          <a:xfrm>
            <a:off x="356814" y="379444"/>
            <a:ext cx="7115470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69F15E5-44A6-9E49-AE2D-52284F27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257" y="709450"/>
            <a:ext cx="5542642" cy="1725632"/>
          </a:xfrm>
        </p:spPr>
        <p:txBody>
          <a:bodyPr anchor="ctr">
            <a:normAutofit/>
          </a:bodyPr>
          <a:lstStyle/>
          <a:p>
            <a:r>
              <a:rPr lang="fr-FR" dirty="0"/>
              <a:t>Stratégie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5F7CBA-465B-AA4D-990B-542E0AC87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1021" y="2810013"/>
            <a:ext cx="3460880" cy="3531151"/>
          </a:xfrm>
        </p:spPr>
        <p:txBody>
          <a:bodyPr anchor="ctr">
            <a:normAutofit/>
          </a:bodyPr>
          <a:lstStyle/>
          <a:p>
            <a:r>
              <a:rPr lang="fr-FR" dirty="0"/>
              <a:t>Trouver des variables discriminantes</a:t>
            </a:r>
          </a:p>
          <a:p>
            <a:endParaRPr lang="fr-FR" dirty="0"/>
          </a:p>
          <a:p>
            <a:r>
              <a:rPr lang="fr-FR" dirty="0"/>
              <a:t>Utiliser des variables interprétable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2916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2" name="Rectangle 138">
            <a:extLst>
              <a:ext uri="{FF2B5EF4-FFF2-40B4-BE49-F238E27FC236}">
                <a16:creationId xmlns:a16="http://schemas.microsoft.com/office/drawing/2014/main" id="{571F2694-AE24-4893-BEF3-43FE324DF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140">
            <a:extLst>
              <a:ext uri="{FF2B5EF4-FFF2-40B4-BE49-F238E27FC236}">
                <a16:creationId xmlns:a16="http://schemas.microsoft.com/office/drawing/2014/main" id="{6D69FA61-5492-4236-8378-D67E60D78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1046" y="500156"/>
            <a:ext cx="7480954" cy="6357844"/>
          </a:xfrm>
          <a:custGeom>
            <a:avLst/>
            <a:gdLst>
              <a:gd name="connsiteX0" fmla="*/ 278673 w 7480954"/>
              <a:gd name="connsiteY0" fmla="*/ 0 h 6357844"/>
              <a:gd name="connsiteX1" fmla="*/ 7480954 w 7480954"/>
              <a:gd name="connsiteY1" fmla="*/ 272747 h 6357844"/>
              <a:gd name="connsiteX2" fmla="*/ 7480954 w 7480954"/>
              <a:gd name="connsiteY2" fmla="*/ 6357844 h 6357844"/>
              <a:gd name="connsiteX3" fmla="*/ 3461131 w 7480954"/>
              <a:gd name="connsiteY3" fmla="*/ 6357844 h 6357844"/>
              <a:gd name="connsiteX4" fmla="*/ 0 w 7480954"/>
              <a:gd name="connsiteY4" fmla="*/ 6222887 h 63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954" h="6357844">
                <a:moveTo>
                  <a:pt x="278673" y="0"/>
                </a:moveTo>
                <a:lnTo>
                  <a:pt x="7480954" y="272747"/>
                </a:lnTo>
                <a:lnTo>
                  <a:pt x="7480954" y="6357844"/>
                </a:lnTo>
                <a:lnTo>
                  <a:pt x="3461131" y="6357844"/>
                </a:lnTo>
                <a:lnTo>
                  <a:pt x="0" y="6222887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A2CBEF7-E5C3-8E44-8115-B45ED92CA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r="2661" b="3"/>
          <a:stretch/>
        </p:blipFill>
        <p:spPr bwMode="auto">
          <a:xfrm>
            <a:off x="4847442" y="607819"/>
            <a:ext cx="7344558" cy="6250183"/>
          </a:xfrm>
          <a:custGeom>
            <a:avLst/>
            <a:gdLst/>
            <a:ahLst/>
            <a:cxnLst/>
            <a:rect l="l" t="t" r="r" b="b"/>
            <a:pathLst>
              <a:path w="7344558" h="6250183">
                <a:moveTo>
                  <a:pt x="293255" y="12"/>
                </a:moveTo>
                <a:lnTo>
                  <a:pt x="5010383" y="178647"/>
                </a:lnTo>
                <a:lnTo>
                  <a:pt x="5011465" y="178437"/>
                </a:lnTo>
                <a:cubicBezTo>
                  <a:pt x="5054106" y="173641"/>
                  <a:pt x="5171573" y="176792"/>
                  <a:pt x="5165603" y="184356"/>
                </a:cubicBezTo>
                <a:lnTo>
                  <a:pt x="5190960" y="185486"/>
                </a:lnTo>
                <a:lnTo>
                  <a:pt x="5508389" y="197507"/>
                </a:lnTo>
                <a:lnTo>
                  <a:pt x="5990319" y="215757"/>
                </a:lnTo>
                <a:lnTo>
                  <a:pt x="6547813" y="236869"/>
                </a:lnTo>
                <a:lnTo>
                  <a:pt x="6561233" y="235680"/>
                </a:lnTo>
                <a:lnTo>
                  <a:pt x="6613675" y="227162"/>
                </a:lnTo>
                <a:lnTo>
                  <a:pt x="6625038" y="221701"/>
                </a:lnTo>
                <a:lnTo>
                  <a:pt x="6637769" y="227215"/>
                </a:lnTo>
                <a:cubicBezTo>
                  <a:pt x="6639297" y="228756"/>
                  <a:pt x="6640519" y="230467"/>
                  <a:pt x="6641402" y="232289"/>
                </a:cubicBezTo>
                <a:lnTo>
                  <a:pt x="6683183" y="224070"/>
                </a:lnTo>
                <a:lnTo>
                  <a:pt x="6688193" y="223985"/>
                </a:lnTo>
                <a:lnTo>
                  <a:pt x="6722595" y="226674"/>
                </a:lnTo>
                <a:lnTo>
                  <a:pt x="6773536" y="235765"/>
                </a:lnTo>
                <a:lnTo>
                  <a:pt x="6789561" y="246023"/>
                </a:lnTo>
                <a:lnTo>
                  <a:pt x="6981517" y="253293"/>
                </a:lnTo>
                <a:lnTo>
                  <a:pt x="6986824" y="252001"/>
                </a:lnTo>
                <a:cubicBezTo>
                  <a:pt x="6989470" y="250084"/>
                  <a:pt x="6990985" y="246869"/>
                  <a:pt x="6990588" y="241626"/>
                </a:cubicBezTo>
                <a:cubicBezTo>
                  <a:pt x="6996528" y="242374"/>
                  <a:pt x="7002348" y="243980"/>
                  <a:pt x="7008208" y="245802"/>
                </a:cubicBezTo>
                <a:lnTo>
                  <a:pt x="7011277" y="246742"/>
                </a:lnTo>
                <a:lnTo>
                  <a:pt x="7022893" y="245722"/>
                </a:lnTo>
                <a:lnTo>
                  <a:pt x="7027000" y="251414"/>
                </a:lnTo>
                <a:lnTo>
                  <a:pt x="7066230" y="250612"/>
                </a:lnTo>
                <a:cubicBezTo>
                  <a:pt x="7083618" y="236219"/>
                  <a:pt x="7114939" y="244302"/>
                  <a:pt x="7141458" y="238654"/>
                </a:cubicBezTo>
                <a:lnTo>
                  <a:pt x="7153218" y="233040"/>
                </a:lnTo>
                <a:lnTo>
                  <a:pt x="7229682" y="226260"/>
                </a:lnTo>
                <a:lnTo>
                  <a:pt x="7282126" y="217743"/>
                </a:lnTo>
                <a:lnTo>
                  <a:pt x="7293487" y="212281"/>
                </a:lnTo>
                <a:lnTo>
                  <a:pt x="7306220" y="217795"/>
                </a:lnTo>
                <a:cubicBezTo>
                  <a:pt x="7307744" y="219336"/>
                  <a:pt x="7308968" y="221046"/>
                  <a:pt x="7309853" y="222869"/>
                </a:cubicBezTo>
                <a:lnTo>
                  <a:pt x="7344558" y="216041"/>
                </a:lnTo>
                <a:lnTo>
                  <a:pt x="7344558" y="6250183"/>
                </a:lnTo>
                <a:lnTo>
                  <a:pt x="6299708" y="6250183"/>
                </a:lnTo>
                <a:lnTo>
                  <a:pt x="2946685" y="6119754"/>
                </a:lnTo>
                <a:lnTo>
                  <a:pt x="2890409" y="6126736"/>
                </a:lnTo>
                <a:cubicBezTo>
                  <a:pt x="2889464" y="6126757"/>
                  <a:pt x="2866647" y="6125338"/>
                  <a:pt x="2865459" y="6125958"/>
                </a:cubicBezTo>
                <a:lnTo>
                  <a:pt x="2849650" y="6124598"/>
                </a:lnTo>
                <a:lnTo>
                  <a:pt x="2844642" y="6115722"/>
                </a:lnTo>
                <a:cubicBezTo>
                  <a:pt x="2832228" y="6111709"/>
                  <a:pt x="2794354" y="6111126"/>
                  <a:pt x="2772543" y="6109760"/>
                </a:cubicBezTo>
                <a:lnTo>
                  <a:pt x="2706438" y="6111061"/>
                </a:lnTo>
                <a:lnTo>
                  <a:pt x="2696814" y="6106893"/>
                </a:lnTo>
                <a:lnTo>
                  <a:pt x="2629247" y="6107127"/>
                </a:lnTo>
                <a:lnTo>
                  <a:pt x="2609381" y="6103582"/>
                </a:lnTo>
                <a:lnTo>
                  <a:pt x="2338391" y="6093320"/>
                </a:lnTo>
                <a:lnTo>
                  <a:pt x="2330294" y="6095512"/>
                </a:lnTo>
                <a:lnTo>
                  <a:pt x="2288518" y="6102090"/>
                </a:lnTo>
                <a:lnTo>
                  <a:pt x="2228015" y="6107455"/>
                </a:lnTo>
                <a:lnTo>
                  <a:pt x="2186520" y="6114195"/>
                </a:lnTo>
                <a:cubicBezTo>
                  <a:pt x="2175947" y="6114641"/>
                  <a:pt x="2173747" y="6109730"/>
                  <a:pt x="2164581" y="6110137"/>
                </a:cubicBezTo>
                <a:lnTo>
                  <a:pt x="2131523" y="6116642"/>
                </a:lnTo>
                <a:lnTo>
                  <a:pt x="2100339" y="6114580"/>
                </a:lnTo>
                <a:lnTo>
                  <a:pt x="2060032" y="6107388"/>
                </a:lnTo>
                <a:cubicBezTo>
                  <a:pt x="2046810" y="6102506"/>
                  <a:pt x="2035495" y="6084148"/>
                  <a:pt x="2018526" y="6092674"/>
                </a:cubicBezTo>
                <a:lnTo>
                  <a:pt x="1977869" y="6079666"/>
                </a:lnTo>
                <a:lnTo>
                  <a:pt x="1904165" y="6076875"/>
                </a:lnTo>
                <a:lnTo>
                  <a:pt x="1348899" y="6055847"/>
                </a:lnTo>
                <a:cubicBezTo>
                  <a:pt x="1334850" y="6058902"/>
                  <a:pt x="1329510" y="6065400"/>
                  <a:pt x="1306752" y="6065012"/>
                </a:cubicBezTo>
                <a:lnTo>
                  <a:pt x="1266722" y="6052736"/>
                </a:lnTo>
                <a:lnTo>
                  <a:pt x="25653" y="6005737"/>
                </a:lnTo>
                <a:cubicBezTo>
                  <a:pt x="10621" y="6005112"/>
                  <a:pt x="-808" y="5987609"/>
                  <a:pt x="45" y="5966529"/>
                </a:cubicBezTo>
                <a:lnTo>
                  <a:pt x="264242" y="37262"/>
                </a:lnTo>
                <a:cubicBezTo>
                  <a:pt x="265220" y="16144"/>
                  <a:pt x="278186" y="-499"/>
                  <a:pt x="293255" y="1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764F69-F6E9-A844-BE8A-998B4EA6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9" y="702566"/>
            <a:ext cx="5412041" cy="1725632"/>
          </a:xfrm>
        </p:spPr>
        <p:txBody>
          <a:bodyPr anchor="ctr">
            <a:normAutofit/>
          </a:bodyPr>
          <a:lstStyle/>
          <a:p>
            <a:r>
              <a:rPr lang="fr-FR" dirty="0"/>
              <a:t>Les groupes </a:t>
            </a:r>
            <a:r>
              <a:rPr lang="fr-FR" dirty="0" err="1"/>
              <a:t>pnn</a:t>
            </a:r>
            <a:endParaRPr lang="fr-FR" dirty="0"/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A6776BA3-1C9A-4810-A6D6-F44A7DE05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59" y="2816897"/>
            <a:ext cx="3462874" cy="3507704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14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1B6A46-A322-8944-9EA8-99FF2CC07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600000">
            <a:off x="1178996" y="651681"/>
            <a:ext cx="9834008" cy="50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4A58B6B-E7AF-1940-8013-5D35AB7A9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630" y="5169939"/>
            <a:ext cx="8448517" cy="1349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Les </a:t>
            </a:r>
            <a:r>
              <a:rPr lang="en-US" dirty="0" err="1"/>
              <a:t>groupes</a:t>
            </a:r>
            <a:r>
              <a:rPr lang="en-US" dirty="0"/>
              <a:t> </a:t>
            </a:r>
            <a:r>
              <a:rPr lang="en-US" dirty="0" err="1"/>
              <a:t>pnn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2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FCCD4C3-17F4-425F-A2B6-AAF5D7770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374E43F-A342-40F8-AAD3-1C47447E1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3027530" y="0"/>
            <a:ext cx="9164470" cy="194310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8534" y="1803822"/>
                  <a:pt x="370426" y="1702965"/>
                </a:cubicBezTo>
                <a:cubicBezTo>
                  <a:pt x="508969" y="1649765"/>
                  <a:pt x="440682" y="1619463"/>
                  <a:pt x="832307" y="1538702"/>
                </a:cubicBezTo>
                <a:cubicBezTo>
                  <a:pt x="878744" y="1533298"/>
                  <a:pt x="897351" y="1542198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802CC3-45FC-314A-AF52-C535DC4E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692" y="740230"/>
            <a:ext cx="8754207" cy="1689959"/>
          </a:xfrm>
        </p:spPr>
        <p:txBody>
          <a:bodyPr anchor="ctr">
            <a:normAutofit/>
          </a:bodyPr>
          <a:lstStyle/>
          <a:p>
            <a:pPr algn="r"/>
            <a:r>
              <a:rPr lang="fr-FR" sz="540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6DAFE5-0765-234E-9B3F-ADDCCDD8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700942"/>
            <a:ext cx="6755674" cy="3623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dirty="0"/>
              <a:t>L'agence "Santé publique France" a lancé un appel à projets pour trouver des idées innovantes d’applications en lien avec l'alimentation</a:t>
            </a:r>
          </a:p>
        </p:txBody>
      </p:sp>
    </p:spTree>
    <p:extLst>
      <p:ext uri="{BB962C8B-B14F-4D97-AF65-F5344CB8AC3E}">
        <p14:creationId xmlns:p14="http://schemas.microsoft.com/office/powerpoint/2010/main" val="3327089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72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Freeform: Shape 74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376429-14FA-BD4B-A06D-86F99A07C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0339">
            <a:off x="5227981" y="1062928"/>
            <a:ext cx="6048134" cy="486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32279A-9E97-724E-AC6C-DA7B652A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anchor="ctr">
            <a:normAutofit/>
          </a:bodyPr>
          <a:lstStyle/>
          <a:p>
            <a:r>
              <a:rPr lang="fr-FR" dirty="0"/>
              <a:t>Les variables quantitatives</a:t>
            </a:r>
          </a:p>
        </p:txBody>
      </p:sp>
      <p:sp>
        <p:nvSpPr>
          <p:cNvPr id="5130" name="Content Placeholder 5125">
            <a:extLst>
              <a:ext uri="{FF2B5EF4-FFF2-40B4-BE49-F238E27FC236}">
                <a16:creationId xmlns:a16="http://schemas.microsoft.com/office/drawing/2014/main" id="{84FF54BA-1975-4386-8F41-B155D59E9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0255"/>
            <a:ext cx="3626294" cy="3504345"/>
          </a:xfrm>
        </p:spPr>
        <p:txBody>
          <a:bodyPr anchor="ctr">
            <a:normAutofit/>
          </a:bodyPr>
          <a:lstStyle/>
          <a:p>
            <a:r>
              <a:rPr lang="en-US" dirty="0"/>
              <a:t>Groupe nova</a:t>
            </a:r>
          </a:p>
          <a:p>
            <a:r>
              <a:rPr lang="en-US" dirty="0" err="1"/>
              <a:t>Graisse</a:t>
            </a:r>
            <a:r>
              <a:rPr lang="en-US" dirty="0"/>
              <a:t> </a:t>
            </a:r>
            <a:r>
              <a:rPr lang="en-US" dirty="0" err="1"/>
              <a:t>saturé</a:t>
            </a:r>
            <a:endParaRPr lang="en-US" dirty="0"/>
          </a:p>
          <a:p>
            <a:r>
              <a:rPr lang="en-US" dirty="0" err="1"/>
              <a:t>Energie</a:t>
            </a:r>
            <a:endParaRPr lang="en-US" dirty="0"/>
          </a:p>
          <a:p>
            <a:r>
              <a:rPr lang="en-US" dirty="0"/>
              <a:t>Sucre</a:t>
            </a:r>
          </a:p>
        </p:txBody>
      </p:sp>
    </p:spTree>
    <p:extLst>
      <p:ext uri="{BB962C8B-B14F-4D97-AF65-F5344CB8AC3E}">
        <p14:creationId xmlns:p14="http://schemas.microsoft.com/office/powerpoint/2010/main" val="2179755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9F8208-9F5E-5D43-B10C-052D726450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4639" y="651681"/>
            <a:ext cx="7402721" cy="50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9B409E6-6F87-0247-98C2-E28AC692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105" y="5169939"/>
            <a:ext cx="8448517" cy="1349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Sucres + </a:t>
            </a:r>
            <a:r>
              <a:rPr lang="en-US" dirty="0" err="1"/>
              <a:t>groupes</a:t>
            </a:r>
            <a:r>
              <a:rPr lang="en-US" dirty="0"/>
              <a:t> </a:t>
            </a:r>
            <a:r>
              <a:rPr lang="en-US" dirty="0" err="1"/>
              <a:t>pnn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8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26">
            <a:extLst>
              <a:ext uri="{FF2B5EF4-FFF2-40B4-BE49-F238E27FC236}">
                <a16:creationId xmlns:a16="http://schemas.microsoft.com/office/drawing/2014/main" id="{A64B8B12-D0EE-4D08-87CA-9A20AD6D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155491"/>
            <a:ext cx="12192000" cy="1702509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3F3E9E-FADD-BD4C-B044-F035BCDB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831306"/>
            <a:ext cx="9753600" cy="10645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Compétences acquises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FD968A-8C85-404E-8BA1-AD14D92C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5906685"/>
            <a:ext cx="7283355" cy="4179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Data visualisation avec matplotlib et seaborn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D6D40B-B34C-6346-97A5-A31739F1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990" y="578137"/>
            <a:ext cx="6214019" cy="42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2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E249D0-CECF-4029-A080-EDA940EF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A479AAA-D507-4F30-9F59-F5D276887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3"/>
            <a:ext cx="4850360" cy="6857947"/>
          </a:xfrm>
          <a:custGeom>
            <a:avLst/>
            <a:gdLst>
              <a:gd name="connsiteX0" fmla="*/ 4850360 w 4850360"/>
              <a:gd name="connsiteY0" fmla="*/ 6857947 h 6857947"/>
              <a:gd name="connsiteX1" fmla="*/ 69733 w 4850360"/>
              <a:gd name="connsiteY1" fmla="*/ 6857735 h 6857947"/>
              <a:gd name="connsiteX2" fmla="*/ 114366 w 4850360"/>
              <a:gd name="connsiteY2" fmla="*/ 6737706 h 6857947"/>
              <a:gd name="connsiteX3" fmla="*/ 130522 w 4850360"/>
              <a:gd name="connsiteY3" fmla="*/ 6686827 h 6857947"/>
              <a:gd name="connsiteX4" fmla="*/ 141267 w 4850360"/>
              <a:gd name="connsiteY4" fmla="*/ 6633777 h 6857947"/>
              <a:gd name="connsiteX5" fmla="*/ 208871 w 4850360"/>
              <a:gd name="connsiteY5" fmla="*/ 6492130 h 6857947"/>
              <a:gd name="connsiteX6" fmla="*/ 223429 w 4850360"/>
              <a:gd name="connsiteY6" fmla="*/ 6431610 h 6857947"/>
              <a:gd name="connsiteX7" fmla="*/ 240915 w 4850360"/>
              <a:gd name="connsiteY7" fmla="*/ 6294334 h 6857947"/>
              <a:gd name="connsiteX8" fmla="*/ 229568 w 4850360"/>
              <a:gd name="connsiteY8" fmla="*/ 6231403 h 6857947"/>
              <a:gd name="connsiteX9" fmla="*/ 222754 w 4850360"/>
              <a:gd name="connsiteY9" fmla="*/ 6202459 h 6857947"/>
              <a:gd name="connsiteX10" fmla="*/ 221639 w 4850360"/>
              <a:gd name="connsiteY10" fmla="*/ 6153037 h 6857947"/>
              <a:gd name="connsiteX11" fmla="*/ 228678 w 4850360"/>
              <a:gd name="connsiteY11" fmla="*/ 5905303 h 6857947"/>
              <a:gd name="connsiteX12" fmla="*/ 319814 w 4850360"/>
              <a:gd name="connsiteY12" fmla="*/ 5449031 h 6857947"/>
              <a:gd name="connsiteX13" fmla="*/ 354044 w 4850360"/>
              <a:gd name="connsiteY13" fmla="*/ 5341916 h 6857947"/>
              <a:gd name="connsiteX14" fmla="*/ 389665 w 4850360"/>
              <a:gd name="connsiteY14" fmla="*/ 5264214 h 6857947"/>
              <a:gd name="connsiteX15" fmla="*/ 395381 w 4850360"/>
              <a:gd name="connsiteY15" fmla="*/ 5225268 h 6857947"/>
              <a:gd name="connsiteX16" fmla="*/ 403067 w 4850360"/>
              <a:gd name="connsiteY16" fmla="*/ 5159961 h 6857947"/>
              <a:gd name="connsiteX17" fmla="*/ 406417 w 4850360"/>
              <a:gd name="connsiteY17" fmla="*/ 5125185 h 6857947"/>
              <a:gd name="connsiteX18" fmla="*/ 420204 w 4850360"/>
              <a:gd name="connsiteY18" fmla="*/ 4993030 h 6857947"/>
              <a:gd name="connsiteX19" fmla="*/ 426616 w 4850360"/>
              <a:gd name="connsiteY19" fmla="*/ 4946844 h 6857947"/>
              <a:gd name="connsiteX20" fmla="*/ 437065 w 4850360"/>
              <a:gd name="connsiteY20" fmla="*/ 4858827 h 6857947"/>
              <a:gd name="connsiteX21" fmla="*/ 442544 w 4850360"/>
              <a:gd name="connsiteY21" fmla="*/ 4808488 h 6857947"/>
              <a:gd name="connsiteX22" fmla="*/ 434154 w 4850360"/>
              <a:gd name="connsiteY22" fmla="*/ 4375228 h 6857947"/>
              <a:gd name="connsiteX23" fmla="*/ 416200 w 4850360"/>
              <a:gd name="connsiteY23" fmla="*/ 4214165 h 6857947"/>
              <a:gd name="connsiteX24" fmla="*/ 410030 w 4850360"/>
              <a:gd name="connsiteY24" fmla="*/ 3872886 h 6857947"/>
              <a:gd name="connsiteX25" fmla="*/ 429769 w 4850360"/>
              <a:gd name="connsiteY25" fmla="*/ 3738082 h 6857947"/>
              <a:gd name="connsiteX26" fmla="*/ 436588 w 4850360"/>
              <a:gd name="connsiteY26" fmla="*/ 3673397 h 6857947"/>
              <a:gd name="connsiteX27" fmla="*/ 435934 w 4850360"/>
              <a:gd name="connsiteY27" fmla="*/ 3637109 h 6857947"/>
              <a:gd name="connsiteX28" fmla="*/ 439129 w 4850360"/>
              <a:gd name="connsiteY28" fmla="*/ 3536883 h 6857947"/>
              <a:gd name="connsiteX29" fmla="*/ 459018 w 4850360"/>
              <a:gd name="connsiteY29" fmla="*/ 3295862 h 6857947"/>
              <a:gd name="connsiteX30" fmla="*/ 442801 w 4850360"/>
              <a:gd name="connsiteY30" fmla="*/ 3158586 h 6857947"/>
              <a:gd name="connsiteX31" fmla="*/ 406498 w 4850360"/>
              <a:gd name="connsiteY31" fmla="*/ 3072935 h 6857947"/>
              <a:gd name="connsiteX32" fmla="*/ 383458 w 4850360"/>
              <a:gd name="connsiteY32" fmla="*/ 2958185 h 6857947"/>
              <a:gd name="connsiteX33" fmla="*/ 343810 w 4850360"/>
              <a:gd name="connsiteY33" fmla="*/ 2843952 h 6857947"/>
              <a:gd name="connsiteX34" fmla="*/ 282790 w 4850360"/>
              <a:gd name="connsiteY34" fmla="*/ 2554718 h 6857947"/>
              <a:gd name="connsiteX35" fmla="*/ 255706 w 4850360"/>
              <a:gd name="connsiteY35" fmla="*/ 2447068 h 6857947"/>
              <a:gd name="connsiteX36" fmla="*/ 259483 w 4850360"/>
              <a:gd name="connsiteY36" fmla="*/ 2423438 h 6857947"/>
              <a:gd name="connsiteX37" fmla="*/ 229629 w 4850360"/>
              <a:gd name="connsiteY37" fmla="*/ 2261920 h 6857947"/>
              <a:gd name="connsiteX38" fmla="*/ 205595 w 4850360"/>
              <a:gd name="connsiteY38" fmla="*/ 2155135 h 6857947"/>
              <a:gd name="connsiteX39" fmla="*/ 203236 w 4850360"/>
              <a:gd name="connsiteY39" fmla="*/ 2118008 h 6857947"/>
              <a:gd name="connsiteX40" fmla="*/ 204157 w 4850360"/>
              <a:gd name="connsiteY40" fmla="*/ 2050531 h 6857947"/>
              <a:gd name="connsiteX41" fmla="*/ 114450 w 4850360"/>
              <a:gd name="connsiteY41" fmla="*/ 1732919 h 6857947"/>
              <a:gd name="connsiteX42" fmla="*/ 87941 w 4850360"/>
              <a:gd name="connsiteY42" fmla="*/ 1615777 h 6857947"/>
              <a:gd name="connsiteX43" fmla="*/ 84616 w 4850360"/>
              <a:gd name="connsiteY43" fmla="*/ 1525631 h 6857947"/>
              <a:gd name="connsiteX44" fmla="*/ 75521 w 4850360"/>
              <a:gd name="connsiteY44" fmla="*/ 1477995 h 6857947"/>
              <a:gd name="connsiteX45" fmla="*/ 70316 w 4850360"/>
              <a:gd name="connsiteY45" fmla="*/ 1307086 h 6857947"/>
              <a:gd name="connsiteX46" fmla="*/ 75767 w 4850360"/>
              <a:gd name="connsiteY46" fmla="*/ 1168288 h 6857947"/>
              <a:gd name="connsiteX47" fmla="*/ 566 w 4850360"/>
              <a:gd name="connsiteY47" fmla="*/ 716778 h 6857947"/>
              <a:gd name="connsiteX48" fmla="*/ 2531 w 4850360"/>
              <a:gd name="connsiteY48" fmla="*/ 657363 h 6857947"/>
              <a:gd name="connsiteX49" fmla="*/ 23725 w 4850360"/>
              <a:gd name="connsiteY49" fmla="*/ 393828 h 6857947"/>
              <a:gd name="connsiteX50" fmla="*/ 37848 w 4850360"/>
              <a:gd name="connsiteY50" fmla="*/ 236673 h 6857947"/>
              <a:gd name="connsiteX51" fmla="*/ 36960 w 4850360"/>
              <a:gd name="connsiteY51" fmla="*/ 144983 h 6857947"/>
              <a:gd name="connsiteX52" fmla="*/ 27943 w 4850360"/>
              <a:gd name="connsiteY52" fmla="*/ 33857 h 6857947"/>
              <a:gd name="connsiteX53" fmla="*/ 10823 w 4850360"/>
              <a:gd name="connsiteY53" fmla="*/ 0 h 6857947"/>
              <a:gd name="connsiteX54" fmla="*/ 4850360 w 4850360"/>
              <a:gd name="connsiteY54" fmla="*/ 0 h 685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850360" h="6857947">
                <a:moveTo>
                  <a:pt x="4850360" y="6857947"/>
                </a:moveTo>
                <a:lnTo>
                  <a:pt x="69733" y="6857735"/>
                </a:lnTo>
                <a:cubicBezTo>
                  <a:pt x="107230" y="6789493"/>
                  <a:pt x="104235" y="6766191"/>
                  <a:pt x="114366" y="6737706"/>
                </a:cubicBezTo>
                <a:cubicBezTo>
                  <a:pt x="119972" y="6708183"/>
                  <a:pt x="127751" y="6708238"/>
                  <a:pt x="130522" y="6686827"/>
                </a:cubicBezTo>
                <a:cubicBezTo>
                  <a:pt x="135006" y="6669506"/>
                  <a:pt x="128209" y="6666226"/>
                  <a:pt x="141267" y="6633777"/>
                </a:cubicBezTo>
                <a:cubicBezTo>
                  <a:pt x="165668" y="6560846"/>
                  <a:pt x="193287" y="6530190"/>
                  <a:pt x="208871" y="6492130"/>
                </a:cubicBezTo>
                <a:cubicBezTo>
                  <a:pt x="210061" y="6486906"/>
                  <a:pt x="220353" y="6432771"/>
                  <a:pt x="223429" y="6431610"/>
                </a:cubicBezTo>
                <a:cubicBezTo>
                  <a:pt x="228771" y="6398644"/>
                  <a:pt x="239892" y="6327702"/>
                  <a:pt x="240915" y="6294334"/>
                </a:cubicBezTo>
                <a:cubicBezTo>
                  <a:pt x="240041" y="6280685"/>
                  <a:pt x="231461" y="6244334"/>
                  <a:pt x="229568" y="6231403"/>
                </a:cubicBezTo>
                <a:lnTo>
                  <a:pt x="222754" y="6202459"/>
                </a:lnTo>
                <a:cubicBezTo>
                  <a:pt x="221622" y="6196814"/>
                  <a:pt x="224703" y="6158095"/>
                  <a:pt x="221639" y="6153037"/>
                </a:cubicBezTo>
                <a:cubicBezTo>
                  <a:pt x="240775" y="5948729"/>
                  <a:pt x="202649" y="6172289"/>
                  <a:pt x="228678" y="5905303"/>
                </a:cubicBezTo>
                <a:cubicBezTo>
                  <a:pt x="254705" y="5638317"/>
                  <a:pt x="298920" y="5542929"/>
                  <a:pt x="319814" y="5449031"/>
                </a:cubicBezTo>
                <a:cubicBezTo>
                  <a:pt x="349715" y="5399411"/>
                  <a:pt x="342403" y="5372719"/>
                  <a:pt x="354044" y="5341916"/>
                </a:cubicBezTo>
                <a:cubicBezTo>
                  <a:pt x="363965" y="5319908"/>
                  <a:pt x="379491" y="5282101"/>
                  <a:pt x="389665" y="5264214"/>
                </a:cubicBezTo>
                <a:cubicBezTo>
                  <a:pt x="398066" y="5246757"/>
                  <a:pt x="390867" y="5238662"/>
                  <a:pt x="395381" y="5225268"/>
                </a:cubicBezTo>
                <a:lnTo>
                  <a:pt x="403067" y="5159961"/>
                </a:lnTo>
                <a:lnTo>
                  <a:pt x="406417" y="5125185"/>
                </a:lnTo>
                <a:cubicBezTo>
                  <a:pt x="435855" y="5064389"/>
                  <a:pt x="416837" y="5022753"/>
                  <a:pt x="420204" y="4993030"/>
                </a:cubicBezTo>
                <a:lnTo>
                  <a:pt x="426616" y="4946844"/>
                </a:lnTo>
                <a:lnTo>
                  <a:pt x="437065" y="4858827"/>
                </a:lnTo>
                <a:lnTo>
                  <a:pt x="442544" y="4808488"/>
                </a:lnTo>
                <a:cubicBezTo>
                  <a:pt x="463806" y="4590918"/>
                  <a:pt x="421631" y="4537272"/>
                  <a:pt x="434154" y="4375228"/>
                </a:cubicBezTo>
                <a:cubicBezTo>
                  <a:pt x="431974" y="4334791"/>
                  <a:pt x="421921" y="4270639"/>
                  <a:pt x="416200" y="4214165"/>
                </a:cubicBezTo>
                <a:cubicBezTo>
                  <a:pt x="426678" y="4102539"/>
                  <a:pt x="378771" y="4101885"/>
                  <a:pt x="410030" y="3872886"/>
                </a:cubicBezTo>
                <a:cubicBezTo>
                  <a:pt x="413985" y="3826908"/>
                  <a:pt x="430176" y="3804305"/>
                  <a:pt x="429769" y="3738082"/>
                </a:cubicBezTo>
                <a:cubicBezTo>
                  <a:pt x="418047" y="3716230"/>
                  <a:pt x="433076" y="3707883"/>
                  <a:pt x="436588" y="3673397"/>
                </a:cubicBezTo>
                <a:cubicBezTo>
                  <a:pt x="441945" y="3659407"/>
                  <a:pt x="428902" y="3649813"/>
                  <a:pt x="435934" y="3637109"/>
                </a:cubicBezTo>
                <a:cubicBezTo>
                  <a:pt x="429562" y="3605834"/>
                  <a:pt x="438599" y="3573837"/>
                  <a:pt x="439129" y="3536883"/>
                </a:cubicBezTo>
                <a:cubicBezTo>
                  <a:pt x="438440" y="3353802"/>
                  <a:pt x="458407" y="3358911"/>
                  <a:pt x="459018" y="3295862"/>
                </a:cubicBezTo>
                <a:cubicBezTo>
                  <a:pt x="458463" y="3249684"/>
                  <a:pt x="449308" y="3189169"/>
                  <a:pt x="442801" y="3158586"/>
                </a:cubicBezTo>
                <a:lnTo>
                  <a:pt x="406498" y="3072935"/>
                </a:lnTo>
                <a:cubicBezTo>
                  <a:pt x="418505" y="3016612"/>
                  <a:pt x="390735" y="3011906"/>
                  <a:pt x="383458" y="2958185"/>
                </a:cubicBezTo>
                <a:cubicBezTo>
                  <a:pt x="368908" y="2895670"/>
                  <a:pt x="363163" y="2913847"/>
                  <a:pt x="343810" y="2843952"/>
                </a:cubicBezTo>
                <a:cubicBezTo>
                  <a:pt x="305519" y="2799104"/>
                  <a:pt x="308029" y="2611979"/>
                  <a:pt x="282790" y="2554718"/>
                </a:cubicBezTo>
                <a:cubicBezTo>
                  <a:pt x="270376" y="2502065"/>
                  <a:pt x="262238" y="2468551"/>
                  <a:pt x="255706" y="2447068"/>
                </a:cubicBezTo>
                <a:cubicBezTo>
                  <a:pt x="256331" y="2440064"/>
                  <a:pt x="257668" y="2430607"/>
                  <a:pt x="259483" y="2423438"/>
                </a:cubicBezTo>
                <a:cubicBezTo>
                  <a:pt x="251801" y="2329118"/>
                  <a:pt x="239581" y="2315759"/>
                  <a:pt x="229629" y="2261920"/>
                </a:cubicBezTo>
                <a:cubicBezTo>
                  <a:pt x="220647" y="2217203"/>
                  <a:pt x="209994" y="2179120"/>
                  <a:pt x="205595" y="2155135"/>
                </a:cubicBezTo>
                <a:cubicBezTo>
                  <a:pt x="214849" y="2141929"/>
                  <a:pt x="188800" y="2121310"/>
                  <a:pt x="203236" y="2118008"/>
                </a:cubicBezTo>
                <a:cubicBezTo>
                  <a:pt x="207855" y="2086447"/>
                  <a:pt x="203618" y="2072196"/>
                  <a:pt x="204157" y="2050531"/>
                </a:cubicBezTo>
                <a:cubicBezTo>
                  <a:pt x="182111" y="1910256"/>
                  <a:pt x="128987" y="1894155"/>
                  <a:pt x="114450" y="1732919"/>
                </a:cubicBezTo>
                <a:cubicBezTo>
                  <a:pt x="96080" y="1665766"/>
                  <a:pt x="95330" y="1643984"/>
                  <a:pt x="87941" y="1615777"/>
                </a:cubicBezTo>
                <a:cubicBezTo>
                  <a:pt x="81068" y="1591298"/>
                  <a:pt x="91042" y="1544014"/>
                  <a:pt x="84616" y="1525631"/>
                </a:cubicBezTo>
                <a:cubicBezTo>
                  <a:pt x="82547" y="1502667"/>
                  <a:pt x="76773" y="1509646"/>
                  <a:pt x="75521" y="1477995"/>
                </a:cubicBezTo>
                <a:cubicBezTo>
                  <a:pt x="82360" y="1404274"/>
                  <a:pt x="70276" y="1358704"/>
                  <a:pt x="70316" y="1307086"/>
                </a:cubicBezTo>
                <a:cubicBezTo>
                  <a:pt x="79314" y="1258551"/>
                  <a:pt x="66977" y="1217137"/>
                  <a:pt x="75767" y="1168288"/>
                </a:cubicBezTo>
                <a:cubicBezTo>
                  <a:pt x="62934" y="901651"/>
                  <a:pt x="-6964" y="869148"/>
                  <a:pt x="566" y="716778"/>
                </a:cubicBezTo>
                <a:cubicBezTo>
                  <a:pt x="-390" y="685981"/>
                  <a:pt x="3487" y="688160"/>
                  <a:pt x="2531" y="657363"/>
                </a:cubicBezTo>
                <a:cubicBezTo>
                  <a:pt x="-9316" y="622139"/>
                  <a:pt x="27906" y="566671"/>
                  <a:pt x="23725" y="393828"/>
                </a:cubicBezTo>
                <a:cubicBezTo>
                  <a:pt x="10673" y="358429"/>
                  <a:pt x="28394" y="247710"/>
                  <a:pt x="37848" y="236673"/>
                </a:cubicBezTo>
                <a:cubicBezTo>
                  <a:pt x="41200" y="190527"/>
                  <a:pt x="39246" y="179672"/>
                  <a:pt x="36960" y="144983"/>
                </a:cubicBezTo>
                <a:cubicBezTo>
                  <a:pt x="24768" y="119338"/>
                  <a:pt x="28919" y="69086"/>
                  <a:pt x="27943" y="33857"/>
                </a:cubicBezTo>
                <a:lnTo>
                  <a:pt x="10823" y="0"/>
                </a:lnTo>
                <a:lnTo>
                  <a:pt x="485036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19E2EB-761B-F946-8D66-64652257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24455"/>
            <a:ext cx="4406153" cy="3128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3/ Application</a:t>
            </a:r>
          </a:p>
        </p:txBody>
      </p:sp>
      <p:pic>
        <p:nvPicPr>
          <p:cNvPr id="7" name="Graphic 6" descr="Utilisateur">
            <a:extLst>
              <a:ext uri="{FF2B5EF4-FFF2-40B4-BE49-F238E27FC236}">
                <a16:creationId xmlns:a16="http://schemas.microsoft.com/office/drawing/2014/main" id="{934B019E-93DD-49E5-894B-E10BBAF3F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8221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21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utri-Score - A Simple Science-Based Nutritional Value Labelling System for  the Food Industry - Apicbase">
            <a:extLst>
              <a:ext uri="{FF2B5EF4-FFF2-40B4-BE49-F238E27FC236}">
                <a16:creationId xmlns:a16="http://schemas.microsoft.com/office/drawing/2014/main" id="{56DF6C4A-F9D0-F54F-BD20-B84362D3B7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"/>
          <a:stretch/>
        </p:blipFill>
        <p:spPr bwMode="auto">
          <a:xfrm>
            <a:off x="20" y="-5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407223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1644657"/>
                </a:lnTo>
                <a:cubicBezTo>
                  <a:pt x="355" y="1644565"/>
                  <a:pt x="86159" y="1700355"/>
                  <a:pt x="86513" y="1700264"/>
                </a:cubicBezTo>
                <a:cubicBezTo>
                  <a:pt x="161082" y="1670699"/>
                  <a:pt x="142250" y="1761584"/>
                  <a:pt x="363188" y="1718549"/>
                </a:cubicBezTo>
                <a:cubicBezTo>
                  <a:pt x="421311" y="1688016"/>
                  <a:pt x="409500" y="1752160"/>
                  <a:pt x="619737" y="1714179"/>
                </a:cubicBezTo>
                <a:cubicBezTo>
                  <a:pt x="666768" y="1708155"/>
                  <a:pt x="877611" y="1701225"/>
                  <a:pt x="952828" y="1679261"/>
                </a:cubicBezTo>
                <a:cubicBezTo>
                  <a:pt x="1012645" y="1676132"/>
                  <a:pt x="955273" y="1708575"/>
                  <a:pt x="1045737" y="1687476"/>
                </a:cubicBezTo>
                <a:lnTo>
                  <a:pt x="1159604" y="1699834"/>
                </a:lnTo>
                <a:cubicBezTo>
                  <a:pt x="1250039" y="1706770"/>
                  <a:pt x="1336366" y="1693157"/>
                  <a:pt x="1426802" y="1675434"/>
                </a:cubicBezTo>
                <a:lnTo>
                  <a:pt x="1672601" y="1626494"/>
                </a:lnTo>
                <a:lnTo>
                  <a:pt x="1726515" y="1620470"/>
                </a:lnTo>
                <a:cubicBezTo>
                  <a:pt x="1752352" y="1610133"/>
                  <a:pt x="1752400" y="1635211"/>
                  <a:pt x="1817196" y="1618888"/>
                </a:cubicBezTo>
                <a:cubicBezTo>
                  <a:pt x="1866119" y="1579261"/>
                  <a:pt x="1945241" y="1611232"/>
                  <a:pt x="2128677" y="1571603"/>
                </a:cubicBezTo>
                <a:cubicBezTo>
                  <a:pt x="2165963" y="1544881"/>
                  <a:pt x="2230898" y="1577365"/>
                  <a:pt x="2282480" y="1556706"/>
                </a:cubicBezTo>
                <a:lnTo>
                  <a:pt x="2657441" y="1522638"/>
                </a:lnTo>
                <a:cubicBezTo>
                  <a:pt x="2682799" y="1521040"/>
                  <a:pt x="2703275" y="1516516"/>
                  <a:pt x="2742061" y="1515036"/>
                </a:cubicBezTo>
                <a:cubicBezTo>
                  <a:pt x="2778834" y="1489821"/>
                  <a:pt x="2834023" y="1508470"/>
                  <a:pt x="2879519" y="1475354"/>
                </a:cubicBezTo>
                <a:cubicBezTo>
                  <a:pt x="2896464" y="1466144"/>
                  <a:pt x="2950249" y="1455825"/>
                  <a:pt x="2961221" y="1464946"/>
                </a:cubicBezTo>
                <a:cubicBezTo>
                  <a:pt x="2972601" y="1465075"/>
                  <a:pt x="2985381" y="1458422"/>
                  <a:pt x="2991417" y="1469363"/>
                </a:cubicBezTo>
                <a:cubicBezTo>
                  <a:pt x="3001009" y="1482050"/>
                  <a:pt x="3038505" y="1451716"/>
                  <a:pt x="3034154" y="1469902"/>
                </a:cubicBezTo>
                <a:cubicBezTo>
                  <a:pt x="3101520" y="1459869"/>
                  <a:pt x="3285629" y="1443218"/>
                  <a:pt x="3395606" y="1409166"/>
                </a:cubicBezTo>
                <a:lnTo>
                  <a:pt x="3488693" y="1378575"/>
                </a:lnTo>
                <a:cubicBezTo>
                  <a:pt x="3558057" y="1352566"/>
                  <a:pt x="3627420" y="1364218"/>
                  <a:pt x="3696783" y="1357041"/>
                </a:cubicBezTo>
                <a:cubicBezTo>
                  <a:pt x="3730859" y="1359524"/>
                  <a:pt x="3716933" y="1376811"/>
                  <a:pt x="3755304" y="1384129"/>
                </a:cubicBezTo>
                <a:cubicBezTo>
                  <a:pt x="3801815" y="1390879"/>
                  <a:pt x="3934239" y="1393438"/>
                  <a:pt x="3975854" y="1397538"/>
                </a:cubicBezTo>
                <a:cubicBezTo>
                  <a:pt x="3987038" y="1400241"/>
                  <a:pt x="4000495" y="1396575"/>
                  <a:pt x="4004993" y="1408727"/>
                </a:cubicBezTo>
                <a:cubicBezTo>
                  <a:pt x="4012756" y="1423402"/>
                  <a:pt x="4053666" y="1401988"/>
                  <a:pt x="4046985" y="1418926"/>
                </a:cubicBezTo>
                <a:cubicBezTo>
                  <a:pt x="4076004" y="1404281"/>
                  <a:pt x="4096460" y="1435124"/>
                  <a:pt x="4119600" y="1443180"/>
                </a:cubicBezTo>
                <a:lnTo>
                  <a:pt x="4243935" y="1457770"/>
                </a:lnTo>
                <a:cubicBezTo>
                  <a:pt x="4255440" y="1456954"/>
                  <a:pt x="4270838" y="1452628"/>
                  <a:pt x="4284141" y="1453044"/>
                </a:cubicBezTo>
                <a:cubicBezTo>
                  <a:pt x="4383379" y="1416239"/>
                  <a:pt x="4565782" y="1413189"/>
                  <a:pt x="4634032" y="1406427"/>
                </a:cubicBezTo>
                <a:lnTo>
                  <a:pt x="4709534" y="1410966"/>
                </a:lnTo>
                <a:lnTo>
                  <a:pt x="4853333" y="1386556"/>
                </a:lnTo>
                <a:cubicBezTo>
                  <a:pt x="4927053" y="1357674"/>
                  <a:pt x="4955577" y="1387664"/>
                  <a:pt x="5017526" y="1342769"/>
                </a:cubicBezTo>
                <a:cubicBezTo>
                  <a:pt x="5137559" y="1314404"/>
                  <a:pt x="5201983" y="1276623"/>
                  <a:pt x="5377628" y="1257674"/>
                </a:cubicBezTo>
                <a:cubicBezTo>
                  <a:pt x="5434069" y="1251585"/>
                  <a:pt x="5489066" y="1230096"/>
                  <a:pt x="5544786" y="1216307"/>
                </a:cubicBezTo>
                <a:lnTo>
                  <a:pt x="5683952" y="1172101"/>
                </a:lnTo>
                <a:cubicBezTo>
                  <a:pt x="5734912" y="1165017"/>
                  <a:pt x="5821231" y="1173859"/>
                  <a:pt x="5850543" y="1173804"/>
                </a:cubicBezTo>
                <a:lnTo>
                  <a:pt x="5859829" y="1171771"/>
                </a:lnTo>
                <a:lnTo>
                  <a:pt x="5903982" y="1166939"/>
                </a:lnTo>
                <a:cubicBezTo>
                  <a:pt x="5930620" y="1165457"/>
                  <a:pt x="5993266" y="1165013"/>
                  <a:pt x="6019658" y="1162880"/>
                </a:cubicBezTo>
                <a:cubicBezTo>
                  <a:pt x="6031241" y="1147936"/>
                  <a:pt x="6045939" y="1148648"/>
                  <a:pt x="6062332" y="1154140"/>
                </a:cubicBezTo>
                <a:cubicBezTo>
                  <a:pt x="6097952" y="1139761"/>
                  <a:pt x="6137513" y="1143378"/>
                  <a:pt x="6181213" y="1135884"/>
                </a:cubicBezTo>
                <a:cubicBezTo>
                  <a:pt x="6221103" y="1110366"/>
                  <a:pt x="6255382" y="1106463"/>
                  <a:pt x="6302036" y="1098344"/>
                </a:cubicBezTo>
                <a:cubicBezTo>
                  <a:pt x="6385687" y="1076615"/>
                  <a:pt x="6471562" y="1021176"/>
                  <a:pt x="6683117" y="1005514"/>
                </a:cubicBezTo>
                <a:cubicBezTo>
                  <a:pt x="6781911" y="979035"/>
                  <a:pt x="6790825" y="963546"/>
                  <a:pt x="6852738" y="943169"/>
                </a:cubicBezTo>
                <a:cubicBezTo>
                  <a:pt x="6837702" y="919509"/>
                  <a:pt x="6931877" y="892025"/>
                  <a:pt x="6974438" y="871545"/>
                </a:cubicBezTo>
                <a:cubicBezTo>
                  <a:pt x="6992703" y="888092"/>
                  <a:pt x="7064070" y="773210"/>
                  <a:pt x="7096121" y="780007"/>
                </a:cubicBezTo>
                <a:cubicBezTo>
                  <a:pt x="7105663" y="767748"/>
                  <a:pt x="7261698" y="756569"/>
                  <a:pt x="7324189" y="714263"/>
                </a:cubicBezTo>
                <a:cubicBezTo>
                  <a:pt x="7384393" y="694556"/>
                  <a:pt x="7402128" y="682136"/>
                  <a:pt x="7457351" y="661765"/>
                </a:cubicBezTo>
                <a:cubicBezTo>
                  <a:pt x="7496603" y="663858"/>
                  <a:pt x="7642629" y="575213"/>
                  <a:pt x="7685479" y="592038"/>
                </a:cubicBezTo>
                <a:cubicBezTo>
                  <a:pt x="7686931" y="569644"/>
                  <a:pt x="7874521" y="535649"/>
                  <a:pt x="7882339" y="508221"/>
                </a:cubicBezTo>
                <a:cubicBezTo>
                  <a:pt x="7943736" y="485588"/>
                  <a:pt x="7970601" y="491292"/>
                  <a:pt x="8053860" y="456239"/>
                </a:cubicBezTo>
                <a:cubicBezTo>
                  <a:pt x="8137119" y="421186"/>
                  <a:pt x="8331457" y="295844"/>
                  <a:pt x="8381890" y="297908"/>
                </a:cubicBezTo>
                <a:cubicBezTo>
                  <a:pt x="8456828" y="294978"/>
                  <a:pt x="8479249" y="251935"/>
                  <a:pt x="8536731" y="232375"/>
                </a:cubicBezTo>
                <a:cubicBezTo>
                  <a:pt x="8594212" y="212814"/>
                  <a:pt x="8565043" y="193112"/>
                  <a:pt x="8726778" y="180544"/>
                </a:cubicBezTo>
                <a:cubicBezTo>
                  <a:pt x="8768997" y="176132"/>
                  <a:pt x="8888892" y="178791"/>
                  <a:pt x="8939725" y="169551"/>
                </a:cubicBezTo>
                <a:lnTo>
                  <a:pt x="9031769" y="125098"/>
                </a:lnTo>
                <a:cubicBezTo>
                  <a:pt x="9091779" y="103744"/>
                  <a:pt x="9056470" y="144229"/>
                  <a:pt x="9215031" y="81573"/>
                </a:cubicBezTo>
                <a:cubicBezTo>
                  <a:pt x="9230259" y="79960"/>
                  <a:pt x="9332570" y="34397"/>
                  <a:pt x="9351147" y="2682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793428C-8F10-4683-9136-B5C3CF15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22405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3000"/>
                </a:srgbClr>
              </a:gs>
              <a:gs pos="92000">
                <a:srgbClr val="000000">
                  <a:alpha val="0"/>
                </a:srgbClr>
              </a:gs>
              <a:gs pos="37000">
                <a:srgbClr val="000000">
                  <a:alpha val="32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11A7E51-5BB7-4A22-BC7D-1B317734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07236" cy="1730341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46439 w 9288370"/>
              <a:gd name="connsiteY6" fmla="*/ 1440261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586048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0 w 9288370"/>
              <a:gd name="connsiteY62" fmla="*/ 1586048 h 1857909"/>
              <a:gd name="connsiteX0" fmla="*/ 0 w 9288370"/>
              <a:gd name="connsiteY0" fmla="*/ 1586048 h 1709819"/>
              <a:gd name="connsiteX1" fmla="*/ 93535 w 9288370"/>
              <a:gd name="connsiteY1" fmla="*/ 1629820 h 1709819"/>
              <a:gd name="connsiteX2" fmla="*/ 370426 w 9288370"/>
              <a:gd name="connsiteY2" fmla="*/ 1702965 h 1709819"/>
              <a:gd name="connsiteX3" fmla="*/ 766051 w 9288370"/>
              <a:gd name="connsiteY3" fmla="*/ 1569826 h 1709819"/>
              <a:gd name="connsiteX4" fmla="*/ 971617 w 9288370"/>
              <a:gd name="connsiteY4" fmla="*/ 1522494 h 1709819"/>
              <a:gd name="connsiteX5" fmla="*/ 1186668 w 9288370"/>
              <a:gd name="connsiteY5" fmla="*/ 1521861 h 1709819"/>
              <a:gd name="connsiteX6" fmla="*/ 1339078 w 9288370"/>
              <a:gd name="connsiteY6" fmla="*/ 1494730 h 1709819"/>
              <a:gd name="connsiteX7" fmla="*/ 1492452 w 9288370"/>
              <a:gd name="connsiteY7" fmla="*/ 1519061 h 1709819"/>
              <a:gd name="connsiteX8" fmla="*/ 1604999 w 9288370"/>
              <a:gd name="connsiteY8" fmla="*/ 1513599 h 1709819"/>
              <a:gd name="connsiteX9" fmla="*/ 1717911 w 9288370"/>
              <a:gd name="connsiteY9" fmla="*/ 1497764 h 1709819"/>
              <a:gd name="connsiteX10" fmla="*/ 1794234 w 9288370"/>
              <a:gd name="connsiteY10" fmla="*/ 1464331 h 1709819"/>
              <a:gd name="connsiteX11" fmla="*/ 2101780 w 9288370"/>
              <a:gd name="connsiteY11" fmla="*/ 1409907 h 1709819"/>
              <a:gd name="connsiteX12" fmla="*/ 2244830 w 9288370"/>
              <a:gd name="connsiteY12" fmla="*/ 1388540 h 1709819"/>
              <a:gd name="connsiteX13" fmla="*/ 2428648 w 9288370"/>
              <a:gd name="connsiteY13" fmla="*/ 1372736 h 1709819"/>
              <a:gd name="connsiteX14" fmla="*/ 2645882 w 9288370"/>
              <a:gd name="connsiteY14" fmla="*/ 1341971 h 1709819"/>
              <a:gd name="connsiteX15" fmla="*/ 2707413 w 9288370"/>
              <a:gd name="connsiteY15" fmla="*/ 1347156 h 1709819"/>
              <a:gd name="connsiteX16" fmla="*/ 2843134 w 9288370"/>
              <a:gd name="connsiteY16" fmla="*/ 1323561 h 1709819"/>
              <a:gd name="connsiteX17" fmla="*/ 2923804 w 9288370"/>
              <a:gd name="connsiteY17" fmla="*/ 1314224 h 1709819"/>
              <a:gd name="connsiteX18" fmla="*/ 2953618 w 9288370"/>
              <a:gd name="connsiteY18" fmla="*/ 1318186 h 1709819"/>
              <a:gd name="connsiteX19" fmla="*/ 2995816 w 9288370"/>
              <a:gd name="connsiteY19" fmla="*/ 1318670 h 1709819"/>
              <a:gd name="connsiteX20" fmla="*/ 3352700 w 9288370"/>
              <a:gd name="connsiteY20" fmla="*/ 1264183 h 1709819"/>
              <a:gd name="connsiteX21" fmla="*/ 3444611 w 9288370"/>
              <a:gd name="connsiteY21" fmla="*/ 1236739 h 1709819"/>
              <a:gd name="connsiteX22" fmla="*/ 3650072 w 9288370"/>
              <a:gd name="connsiteY22" fmla="*/ 1217421 h 1709819"/>
              <a:gd name="connsiteX23" fmla="*/ 3707853 w 9288370"/>
              <a:gd name="connsiteY23" fmla="*/ 1241722 h 1709819"/>
              <a:gd name="connsiteX24" fmla="*/ 3925616 w 9288370"/>
              <a:gd name="connsiteY24" fmla="*/ 1253751 h 1709819"/>
              <a:gd name="connsiteX25" fmla="*/ 3954387 w 9288370"/>
              <a:gd name="connsiteY25" fmla="*/ 1263789 h 1709819"/>
              <a:gd name="connsiteX26" fmla="*/ 3995849 w 9288370"/>
              <a:gd name="connsiteY26" fmla="*/ 1272939 h 1709819"/>
              <a:gd name="connsiteX27" fmla="*/ 4067546 w 9288370"/>
              <a:gd name="connsiteY27" fmla="*/ 1294697 h 1709819"/>
              <a:gd name="connsiteX28" fmla="*/ 4190310 w 9288370"/>
              <a:gd name="connsiteY28" fmla="*/ 1307786 h 1709819"/>
              <a:gd name="connsiteX29" fmla="*/ 4230008 w 9288370"/>
              <a:gd name="connsiteY29" fmla="*/ 1303546 h 1709819"/>
              <a:gd name="connsiteX30" fmla="*/ 4575478 w 9288370"/>
              <a:gd name="connsiteY30" fmla="*/ 1261726 h 1709819"/>
              <a:gd name="connsiteX31" fmla="*/ 4650026 w 9288370"/>
              <a:gd name="connsiteY31" fmla="*/ 1265798 h 1709819"/>
              <a:gd name="connsiteX32" fmla="*/ 4792008 w 9288370"/>
              <a:gd name="connsiteY32" fmla="*/ 1243899 h 1709819"/>
              <a:gd name="connsiteX33" fmla="*/ 4954126 w 9288370"/>
              <a:gd name="connsiteY33" fmla="*/ 1204617 h 1709819"/>
              <a:gd name="connsiteX34" fmla="*/ 5309678 w 9288370"/>
              <a:gd name="connsiteY34" fmla="*/ 1128278 h 1709819"/>
              <a:gd name="connsiteX35" fmla="*/ 5474724 w 9288370"/>
              <a:gd name="connsiteY35" fmla="*/ 1091167 h 1709819"/>
              <a:gd name="connsiteX36" fmla="*/ 5612132 w 9288370"/>
              <a:gd name="connsiteY36" fmla="*/ 1051509 h 1709819"/>
              <a:gd name="connsiteX37" fmla="*/ 5776618 w 9288370"/>
              <a:gd name="connsiteY37" fmla="*/ 1053037 h 1709819"/>
              <a:gd name="connsiteX38" fmla="*/ 5785786 w 9288370"/>
              <a:gd name="connsiteY38" fmla="*/ 1051213 h 1709819"/>
              <a:gd name="connsiteX39" fmla="*/ 5829381 w 9288370"/>
              <a:gd name="connsiteY39" fmla="*/ 1046878 h 1709819"/>
              <a:gd name="connsiteX40" fmla="*/ 5943596 w 9288370"/>
              <a:gd name="connsiteY40" fmla="*/ 1043237 h 1709819"/>
              <a:gd name="connsiteX41" fmla="*/ 5985730 w 9288370"/>
              <a:gd name="connsiteY41" fmla="*/ 1035396 h 1709819"/>
              <a:gd name="connsiteX42" fmla="*/ 6103109 w 9288370"/>
              <a:gd name="connsiteY42" fmla="*/ 1019019 h 1709819"/>
              <a:gd name="connsiteX43" fmla="*/ 6222406 w 9288370"/>
              <a:gd name="connsiteY43" fmla="*/ 985341 h 1709819"/>
              <a:gd name="connsiteX44" fmla="*/ 6598672 w 9288370"/>
              <a:gd name="connsiteY44" fmla="*/ 902062 h 1709819"/>
              <a:gd name="connsiteX45" fmla="*/ 6766149 w 9288370"/>
              <a:gd name="connsiteY45" fmla="*/ 846132 h 1709819"/>
              <a:gd name="connsiteX46" fmla="*/ 6886312 w 9288370"/>
              <a:gd name="connsiteY46" fmla="*/ 781877 h 1709819"/>
              <a:gd name="connsiteX47" fmla="*/ 7006457 w 9288370"/>
              <a:gd name="connsiteY47" fmla="*/ 699758 h 1709819"/>
              <a:gd name="connsiteX48" fmla="*/ 7231643 w 9288370"/>
              <a:gd name="connsiteY48" fmla="*/ 640778 h 1709819"/>
              <a:gd name="connsiteX49" fmla="*/ 7363123 w 9288370"/>
              <a:gd name="connsiteY49" fmla="*/ 593682 h 1709819"/>
              <a:gd name="connsiteX50" fmla="*/ 7588368 w 9288370"/>
              <a:gd name="connsiteY50" fmla="*/ 531129 h 1709819"/>
              <a:gd name="connsiteX51" fmla="*/ 7782741 w 9288370"/>
              <a:gd name="connsiteY51" fmla="*/ 455936 h 1709819"/>
              <a:gd name="connsiteX52" fmla="*/ 7952094 w 9288370"/>
              <a:gd name="connsiteY52" fmla="*/ 409302 h 1709819"/>
              <a:gd name="connsiteX53" fmla="*/ 8231938 w 9288370"/>
              <a:gd name="connsiteY53" fmla="*/ 259259 h 1709819"/>
              <a:gd name="connsiteX54" fmla="*/ 8428864 w 9288370"/>
              <a:gd name="connsiteY54" fmla="*/ 208471 h 1709819"/>
              <a:gd name="connsiteX55" fmla="*/ 8616510 w 9288370"/>
              <a:gd name="connsiteY55" fmla="*/ 161973 h 1709819"/>
              <a:gd name="connsiteX56" fmla="*/ 8826766 w 9288370"/>
              <a:gd name="connsiteY56" fmla="*/ 152111 h 1709819"/>
              <a:gd name="connsiteX57" fmla="*/ 8917647 w 9288370"/>
              <a:gd name="connsiteY57" fmla="*/ 112232 h 1709819"/>
              <a:gd name="connsiteX58" fmla="*/ 9182272 w 9288370"/>
              <a:gd name="connsiteY58" fmla="*/ 37171 h 1709819"/>
              <a:gd name="connsiteX59" fmla="*/ 9232990 w 9288370"/>
              <a:gd name="connsiteY59" fmla="*/ 24074 h 1709819"/>
              <a:gd name="connsiteX60" fmla="*/ 9288370 w 9288370"/>
              <a:gd name="connsiteY60" fmla="*/ 0 h 1709819"/>
              <a:gd name="connsiteX61" fmla="*/ 0 w 9288370"/>
              <a:gd name="connsiteY61" fmla="*/ 0 h 1709819"/>
              <a:gd name="connsiteX62" fmla="*/ 0 w 9288370"/>
              <a:gd name="connsiteY62" fmla="*/ 1586048 h 1709819"/>
              <a:gd name="connsiteX0" fmla="*/ 0 w 9288370"/>
              <a:gd name="connsiteY0" fmla="*/ 1586048 h 1629820"/>
              <a:gd name="connsiteX1" fmla="*/ 93535 w 9288370"/>
              <a:gd name="connsiteY1" fmla="*/ 1629820 h 1629820"/>
              <a:gd name="connsiteX2" fmla="*/ 374830 w 9288370"/>
              <a:gd name="connsiteY2" fmla="*/ 1574915 h 1629820"/>
              <a:gd name="connsiteX3" fmla="*/ 766051 w 9288370"/>
              <a:gd name="connsiteY3" fmla="*/ 1569826 h 1629820"/>
              <a:gd name="connsiteX4" fmla="*/ 971617 w 9288370"/>
              <a:gd name="connsiteY4" fmla="*/ 1522494 h 1629820"/>
              <a:gd name="connsiteX5" fmla="*/ 1186668 w 9288370"/>
              <a:gd name="connsiteY5" fmla="*/ 1521861 h 1629820"/>
              <a:gd name="connsiteX6" fmla="*/ 1339078 w 9288370"/>
              <a:gd name="connsiteY6" fmla="*/ 1494730 h 1629820"/>
              <a:gd name="connsiteX7" fmla="*/ 1492452 w 9288370"/>
              <a:gd name="connsiteY7" fmla="*/ 1519061 h 1629820"/>
              <a:gd name="connsiteX8" fmla="*/ 1604999 w 9288370"/>
              <a:gd name="connsiteY8" fmla="*/ 1513599 h 1629820"/>
              <a:gd name="connsiteX9" fmla="*/ 1717911 w 9288370"/>
              <a:gd name="connsiteY9" fmla="*/ 1497764 h 1629820"/>
              <a:gd name="connsiteX10" fmla="*/ 1794234 w 9288370"/>
              <a:gd name="connsiteY10" fmla="*/ 1464331 h 1629820"/>
              <a:gd name="connsiteX11" fmla="*/ 2101780 w 9288370"/>
              <a:gd name="connsiteY11" fmla="*/ 1409907 h 1629820"/>
              <a:gd name="connsiteX12" fmla="*/ 2244830 w 9288370"/>
              <a:gd name="connsiteY12" fmla="*/ 1388540 h 1629820"/>
              <a:gd name="connsiteX13" fmla="*/ 2428648 w 9288370"/>
              <a:gd name="connsiteY13" fmla="*/ 1372736 h 1629820"/>
              <a:gd name="connsiteX14" fmla="*/ 2645882 w 9288370"/>
              <a:gd name="connsiteY14" fmla="*/ 1341971 h 1629820"/>
              <a:gd name="connsiteX15" fmla="*/ 2707413 w 9288370"/>
              <a:gd name="connsiteY15" fmla="*/ 1347156 h 1629820"/>
              <a:gd name="connsiteX16" fmla="*/ 2843134 w 9288370"/>
              <a:gd name="connsiteY16" fmla="*/ 1323561 h 1629820"/>
              <a:gd name="connsiteX17" fmla="*/ 2923804 w 9288370"/>
              <a:gd name="connsiteY17" fmla="*/ 1314224 h 1629820"/>
              <a:gd name="connsiteX18" fmla="*/ 2953618 w 9288370"/>
              <a:gd name="connsiteY18" fmla="*/ 1318186 h 1629820"/>
              <a:gd name="connsiteX19" fmla="*/ 2995816 w 9288370"/>
              <a:gd name="connsiteY19" fmla="*/ 1318670 h 1629820"/>
              <a:gd name="connsiteX20" fmla="*/ 3352700 w 9288370"/>
              <a:gd name="connsiteY20" fmla="*/ 1264183 h 1629820"/>
              <a:gd name="connsiteX21" fmla="*/ 3444611 w 9288370"/>
              <a:gd name="connsiteY21" fmla="*/ 1236739 h 1629820"/>
              <a:gd name="connsiteX22" fmla="*/ 3650072 w 9288370"/>
              <a:gd name="connsiteY22" fmla="*/ 1217421 h 1629820"/>
              <a:gd name="connsiteX23" fmla="*/ 3707853 w 9288370"/>
              <a:gd name="connsiteY23" fmla="*/ 1241722 h 1629820"/>
              <a:gd name="connsiteX24" fmla="*/ 3925616 w 9288370"/>
              <a:gd name="connsiteY24" fmla="*/ 1253751 h 1629820"/>
              <a:gd name="connsiteX25" fmla="*/ 3954387 w 9288370"/>
              <a:gd name="connsiteY25" fmla="*/ 1263789 h 1629820"/>
              <a:gd name="connsiteX26" fmla="*/ 3995849 w 9288370"/>
              <a:gd name="connsiteY26" fmla="*/ 1272939 h 1629820"/>
              <a:gd name="connsiteX27" fmla="*/ 4067546 w 9288370"/>
              <a:gd name="connsiteY27" fmla="*/ 1294697 h 1629820"/>
              <a:gd name="connsiteX28" fmla="*/ 4190310 w 9288370"/>
              <a:gd name="connsiteY28" fmla="*/ 1307786 h 1629820"/>
              <a:gd name="connsiteX29" fmla="*/ 4230008 w 9288370"/>
              <a:gd name="connsiteY29" fmla="*/ 1303546 h 1629820"/>
              <a:gd name="connsiteX30" fmla="*/ 4575478 w 9288370"/>
              <a:gd name="connsiteY30" fmla="*/ 1261726 h 1629820"/>
              <a:gd name="connsiteX31" fmla="*/ 4650026 w 9288370"/>
              <a:gd name="connsiteY31" fmla="*/ 1265798 h 1629820"/>
              <a:gd name="connsiteX32" fmla="*/ 4792008 w 9288370"/>
              <a:gd name="connsiteY32" fmla="*/ 1243899 h 1629820"/>
              <a:gd name="connsiteX33" fmla="*/ 4954126 w 9288370"/>
              <a:gd name="connsiteY33" fmla="*/ 1204617 h 1629820"/>
              <a:gd name="connsiteX34" fmla="*/ 5309678 w 9288370"/>
              <a:gd name="connsiteY34" fmla="*/ 1128278 h 1629820"/>
              <a:gd name="connsiteX35" fmla="*/ 5474724 w 9288370"/>
              <a:gd name="connsiteY35" fmla="*/ 1091167 h 1629820"/>
              <a:gd name="connsiteX36" fmla="*/ 5612132 w 9288370"/>
              <a:gd name="connsiteY36" fmla="*/ 1051509 h 1629820"/>
              <a:gd name="connsiteX37" fmla="*/ 5776618 w 9288370"/>
              <a:gd name="connsiteY37" fmla="*/ 1053037 h 1629820"/>
              <a:gd name="connsiteX38" fmla="*/ 5785786 w 9288370"/>
              <a:gd name="connsiteY38" fmla="*/ 1051213 h 1629820"/>
              <a:gd name="connsiteX39" fmla="*/ 5829381 w 9288370"/>
              <a:gd name="connsiteY39" fmla="*/ 1046878 h 1629820"/>
              <a:gd name="connsiteX40" fmla="*/ 5943596 w 9288370"/>
              <a:gd name="connsiteY40" fmla="*/ 1043237 h 1629820"/>
              <a:gd name="connsiteX41" fmla="*/ 5985730 w 9288370"/>
              <a:gd name="connsiteY41" fmla="*/ 1035396 h 1629820"/>
              <a:gd name="connsiteX42" fmla="*/ 6103109 w 9288370"/>
              <a:gd name="connsiteY42" fmla="*/ 1019019 h 1629820"/>
              <a:gd name="connsiteX43" fmla="*/ 6222406 w 9288370"/>
              <a:gd name="connsiteY43" fmla="*/ 985341 h 1629820"/>
              <a:gd name="connsiteX44" fmla="*/ 6598672 w 9288370"/>
              <a:gd name="connsiteY44" fmla="*/ 902062 h 1629820"/>
              <a:gd name="connsiteX45" fmla="*/ 6766149 w 9288370"/>
              <a:gd name="connsiteY45" fmla="*/ 846132 h 1629820"/>
              <a:gd name="connsiteX46" fmla="*/ 6886312 w 9288370"/>
              <a:gd name="connsiteY46" fmla="*/ 781877 h 1629820"/>
              <a:gd name="connsiteX47" fmla="*/ 7006457 w 9288370"/>
              <a:gd name="connsiteY47" fmla="*/ 699758 h 1629820"/>
              <a:gd name="connsiteX48" fmla="*/ 7231643 w 9288370"/>
              <a:gd name="connsiteY48" fmla="*/ 640778 h 1629820"/>
              <a:gd name="connsiteX49" fmla="*/ 7363123 w 9288370"/>
              <a:gd name="connsiteY49" fmla="*/ 593682 h 1629820"/>
              <a:gd name="connsiteX50" fmla="*/ 7588368 w 9288370"/>
              <a:gd name="connsiteY50" fmla="*/ 531129 h 1629820"/>
              <a:gd name="connsiteX51" fmla="*/ 7782741 w 9288370"/>
              <a:gd name="connsiteY51" fmla="*/ 455936 h 1629820"/>
              <a:gd name="connsiteX52" fmla="*/ 7952094 w 9288370"/>
              <a:gd name="connsiteY52" fmla="*/ 409302 h 1629820"/>
              <a:gd name="connsiteX53" fmla="*/ 8231938 w 9288370"/>
              <a:gd name="connsiteY53" fmla="*/ 259259 h 1629820"/>
              <a:gd name="connsiteX54" fmla="*/ 8428864 w 9288370"/>
              <a:gd name="connsiteY54" fmla="*/ 208471 h 1629820"/>
              <a:gd name="connsiteX55" fmla="*/ 8616510 w 9288370"/>
              <a:gd name="connsiteY55" fmla="*/ 161973 h 1629820"/>
              <a:gd name="connsiteX56" fmla="*/ 8826766 w 9288370"/>
              <a:gd name="connsiteY56" fmla="*/ 152111 h 1629820"/>
              <a:gd name="connsiteX57" fmla="*/ 8917647 w 9288370"/>
              <a:gd name="connsiteY57" fmla="*/ 112232 h 1629820"/>
              <a:gd name="connsiteX58" fmla="*/ 9182272 w 9288370"/>
              <a:gd name="connsiteY58" fmla="*/ 37171 h 1629820"/>
              <a:gd name="connsiteX59" fmla="*/ 9232990 w 9288370"/>
              <a:gd name="connsiteY59" fmla="*/ 24074 h 1629820"/>
              <a:gd name="connsiteX60" fmla="*/ 9288370 w 9288370"/>
              <a:gd name="connsiteY60" fmla="*/ 0 h 1629820"/>
              <a:gd name="connsiteX61" fmla="*/ 0 w 9288370"/>
              <a:gd name="connsiteY61" fmla="*/ 0 h 1629820"/>
              <a:gd name="connsiteX62" fmla="*/ 0 w 9288370"/>
              <a:gd name="connsiteY62" fmla="*/ 1586048 h 1629820"/>
              <a:gd name="connsiteX0" fmla="*/ 0 w 9288370"/>
              <a:gd name="connsiteY0" fmla="*/ 1586048 h 1629820"/>
              <a:gd name="connsiteX1" fmla="*/ 93535 w 9288370"/>
              <a:gd name="connsiteY1" fmla="*/ 1629820 h 1629820"/>
              <a:gd name="connsiteX2" fmla="*/ 374830 w 9288370"/>
              <a:gd name="connsiteY2" fmla="*/ 1574915 h 1629820"/>
              <a:gd name="connsiteX3" fmla="*/ 607503 w 9288370"/>
              <a:gd name="connsiteY3" fmla="*/ 1553819 h 1629820"/>
              <a:gd name="connsiteX4" fmla="*/ 971617 w 9288370"/>
              <a:gd name="connsiteY4" fmla="*/ 1522494 h 1629820"/>
              <a:gd name="connsiteX5" fmla="*/ 1186668 w 9288370"/>
              <a:gd name="connsiteY5" fmla="*/ 1521861 h 1629820"/>
              <a:gd name="connsiteX6" fmla="*/ 1339078 w 9288370"/>
              <a:gd name="connsiteY6" fmla="*/ 1494730 h 1629820"/>
              <a:gd name="connsiteX7" fmla="*/ 1492452 w 9288370"/>
              <a:gd name="connsiteY7" fmla="*/ 1519061 h 1629820"/>
              <a:gd name="connsiteX8" fmla="*/ 1604999 w 9288370"/>
              <a:gd name="connsiteY8" fmla="*/ 1513599 h 1629820"/>
              <a:gd name="connsiteX9" fmla="*/ 1717911 w 9288370"/>
              <a:gd name="connsiteY9" fmla="*/ 1497764 h 1629820"/>
              <a:gd name="connsiteX10" fmla="*/ 1794234 w 9288370"/>
              <a:gd name="connsiteY10" fmla="*/ 1464331 h 1629820"/>
              <a:gd name="connsiteX11" fmla="*/ 2101780 w 9288370"/>
              <a:gd name="connsiteY11" fmla="*/ 1409907 h 1629820"/>
              <a:gd name="connsiteX12" fmla="*/ 2244830 w 9288370"/>
              <a:gd name="connsiteY12" fmla="*/ 1388540 h 1629820"/>
              <a:gd name="connsiteX13" fmla="*/ 2428648 w 9288370"/>
              <a:gd name="connsiteY13" fmla="*/ 1372736 h 1629820"/>
              <a:gd name="connsiteX14" fmla="*/ 2645882 w 9288370"/>
              <a:gd name="connsiteY14" fmla="*/ 1341971 h 1629820"/>
              <a:gd name="connsiteX15" fmla="*/ 2707413 w 9288370"/>
              <a:gd name="connsiteY15" fmla="*/ 1347156 h 1629820"/>
              <a:gd name="connsiteX16" fmla="*/ 2843134 w 9288370"/>
              <a:gd name="connsiteY16" fmla="*/ 1323561 h 1629820"/>
              <a:gd name="connsiteX17" fmla="*/ 2923804 w 9288370"/>
              <a:gd name="connsiteY17" fmla="*/ 1314224 h 1629820"/>
              <a:gd name="connsiteX18" fmla="*/ 2953618 w 9288370"/>
              <a:gd name="connsiteY18" fmla="*/ 1318186 h 1629820"/>
              <a:gd name="connsiteX19" fmla="*/ 2995816 w 9288370"/>
              <a:gd name="connsiteY19" fmla="*/ 1318670 h 1629820"/>
              <a:gd name="connsiteX20" fmla="*/ 3352700 w 9288370"/>
              <a:gd name="connsiteY20" fmla="*/ 1264183 h 1629820"/>
              <a:gd name="connsiteX21" fmla="*/ 3444611 w 9288370"/>
              <a:gd name="connsiteY21" fmla="*/ 1236739 h 1629820"/>
              <a:gd name="connsiteX22" fmla="*/ 3650072 w 9288370"/>
              <a:gd name="connsiteY22" fmla="*/ 1217421 h 1629820"/>
              <a:gd name="connsiteX23" fmla="*/ 3707853 w 9288370"/>
              <a:gd name="connsiteY23" fmla="*/ 1241722 h 1629820"/>
              <a:gd name="connsiteX24" fmla="*/ 3925616 w 9288370"/>
              <a:gd name="connsiteY24" fmla="*/ 1253751 h 1629820"/>
              <a:gd name="connsiteX25" fmla="*/ 3954387 w 9288370"/>
              <a:gd name="connsiteY25" fmla="*/ 1263789 h 1629820"/>
              <a:gd name="connsiteX26" fmla="*/ 3995849 w 9288370"/>
              <a:gd name="connsiteY26" fmla="*/ 1272939 h 1629820"/>
              <a:gd name="connsiteX27" fmla="*/ 4067546 w 9288370"/>
              <a:gd name="connsiteY27" fmla="*/ 1294697 h 1629820"/>
              <a:gd name="connsiteX28" fmla="*/ 4190310 w 9288370"/>
              <a:gd name="connsiteY28" fmla="*/ 1307786 h 1629820"/>
              <a:gd name="connsiteX29" fmla="*/ 4230008 w 9288370"/>
              <a:gd name="connsiteY29" fmla="*/ 1303546 h 1629820"/>
              <a:gd name="connsiteX30" fmla="*/ 4575478 w 9288370"/>
              <a:gd name="connsiteY30" fmla="*/ 1261726 h 1629820"/>
              <a:gd name="connsiteX31" fmla="*/ 4650026 w 9288370"/>
              <a:gd name="connsiteY31" fmla="*/ 1265798 h 1629820"/>
              <a:gd name="connsiteX32" fmla="*/ 4792008 w 9288370"/>
              <a:gd name="connsiteY32" fmla="*/ 1243899 h 1629820"/>
              <a:gd name="connsiteX33" fmla="*/ 4954126 w 9288370"/>
              <a:gd name="connsiteY33" fmla="*/ 1204617 h 1629820"/>
              <a:gd name="connsiteX34" fmla="*/ 5309678 w 9288370"/>
              <a:gd name="connsiteY34" fmla="*/ 1128278 h 1629820"/>
              <a:gd name="connsiteX35" fmla="*/ 5474724 w 9288370"/>
              <a:gd name="connsiteY35" fmla="*/ 1091167 h 1629820"/>
              <a:gd name="connsiteX36" fmla="*/ 5612132 w 9288370"/>
              <a:gd name="connsiteY36" fmla="*/ 1051509 h 1629820"/>
              <a:gd name="connsiteX37" fmla="*/ 5776618 w 9288370"/>
              <a:gd name="connsiteY37" fmla="*/ 1053037 h 1629820"/>
              <a:gd name="connsiteX38" fmla="*/ 5785786 w 9288370"/>
              <a:gd name="connsiteY38" fmla="*/ 1051213 h 1629820"/>
              <a:gd name="connsiteX39" fmla="*/ 5829381 w 9288370"/>
              <a:gd name="connsiteY39" fmla="*/ 1046878 h 1629820"/>
              <a:gd name="connsiteX40" fmla="*/ 5943596 w 9288370"/>
              <a:gd name="connsiteY40" fmla="*/ 1043237 h 1629820"/>
              <a:gd name="connsiteX41" fmla="*/ 5985730 w 9288370"/>
              <a:gd name="connsiteY41" fmla="*/ 1035396 h 1629820"/>
              <a:gd name="connsiteX42" fmla="*/ 6103109 w 9288370"/>
              <a:gd name="connsiteY42" fmla="*/ 1019019 h 1629820"/>
              <a:gd name="connsiteX43" fmla="*/ 6222406 w 9288370"/>
              <a:gd name="connsiteY43" fmla="*/ 985341 h 1629820"/>
              <a:gd name="connsiteX44" fmla="*/ 6598672 w 9288370"/>
              <a:gd name="connsiteY44" fmla="*/ 902062 h 1629820"/>
              <a:gd name="connsiteX45" fmla="*/ 6766149 w 9288370"/>
              <a:gd name="connsiteY45" fmla="*/ 846132 h 1629820"/>
              <a:gd name="connsiteX46" fmla="*/ 6886312 w 9288370"/>
              <a:gd name="connsiteY46" fmla="*/ 781877 h 1629820"/>
              <a:gd name="connsiteX47" fmla="*/ 7006457 w 9288370"/>
              <a:gd name="connsiteY47" fmla="*/ 699758 h 1629820"/>
              <a:gd name="connsiteX48" fmla="*/ 7231643 w 9288370"/>
              <a:gd name="connsiteY48" fmla="*/ 640778 h 1629820"/>
              <a:gd name="connsiteX49" fmla="*/ 7363123 w 9288370"/>
              <a:gd name="connsiteY49" fmla="*/ 593682 h 1629820"/>
              <a:gd name="connsiteX50" fmla="*/ 7588368 w 9288370"/>
              <a:gd name="connsiteY50" fmla="*/ 531129 h 1629820"/>
              <a:gd name="connsiteX51" fmla="*/ 7782741 w 9288370"/>
              <a:gd name="connsiteY51" fmla="*/ 455936 h 1629820"/>
              <a:gd name="connsiteX52" fmla="*/ 7952094 w 9288370"/>
              <a:gd name="connsiteY52" fmla="*/ 409302 h 1629820"/>
              <a:gd name="connsiteX53" fmla="*/ 8231938 w 9288370"/>
              <a:gd name="connsiteY53" fmla="*/ 259259 h 1629820"/>
              <a:gd name="connsiteX54" fmla="*/ 8428864 w 9288370"/>
              <a:gd name="connsiteY54" fmla="*/ 208471 h 1629820"/>
              <a:gd name="connsiteX55" fmla="*/ 8616510 w 9288370"/>
              <a:gd name="connsiteY55" fmla="*/ 161973 h 1629820"/>
              <a:gd name="connsiteX56" fmla="*/ 8826766 w 9288370"/>
              <a:gd name="connsiteY56" fmla="*/ 152111 h 1629820"/>
              <a:gd name="connsiteX57" fmla="*/ 8917647 w 9288370"/>
              <a:gd name="connsiteY57" fmla="*/ 112232 h 1629820"/>
              <a:gd name="connsiteX58" fmla="*/ 9182272 w 9288370"/>
              <a:gd name="connsiteY58" fmla="*/ 37171 h 1629820"/>
              <a:gd name="connsiteX59" fmla="*/ 9232990 w 9288370"/>
              <a:gd name="connsiteY59" fmla="*/ 24074 h 1629820"/>
              <a:gd name="connsiteX60" fmla="*/ 9288370 w 9288370"/>
              <a:gd name="connsiteY60" fmla="*/ 0 h 1629820"/>
              <a:gd name="connsiteX61" fmla="*/ 0 w 9288370"/>
              <a:gd name="connsiteY61" fmla="*/ 0 h 1629820"/>
              <a:gd name="connsiteX62" fmla="*/ 0 w 9288370"/>
              <a:gd name="connsiteY62" fmla="*/ 1586048 h 1629820"/>
              <a:gd name="connsiteX0" fmla="*/ 0 w 9288370"/>
              <a:gd name="connsiteY0" fmla="*/ 1586048 h 1629820"/>
              <a:gd name="connsiteX1" fmla="*/ 93535 w 9288370"/>
              <a:gd name="connsiteY1" fmla="*/ 1629820 h 1629820"/>
              <a:gd name="connsiteX2" fmla="*/ 374830 w 9288370"/>
              <a:gd name="connsiteY2" fmla="*/ 1574915 h 1629820"/>
              <a:gd name="connsiteX3" fmla="*/ 607503 w 9288370"/>
              <a:gd name="connsiteY3" fmla="*/ 1553819 h 1629820"/>
              <a:gd name="connsiteX4" fmla="*/ 940788 w 9288370"/>
              <a:gd name="connsiteY4" fmla="*/ 1506488 h 1629820"/>
              <a:gd name="connsiteX5" fmla="*/ 1186668 w 9288370"/>
              <a:gd name="connsiteY5" fmla="*/ 1521861 h 1629820"/>
              <a:gd name="connsiteX6" fmla="*/ 1339078 w 9288370"/>
              <a:gd name="connsiteY6" fmla="*/ 1494730 h 1629820"/>
              <a:gd name="connsiteX7" fmla="*/ 1492452 w 9288370"/>
              <a:gd name="connsiteY7" fmla="*/ 1519061 h 1629820"/>
              <a:gd name="connsiteX8" fmla="*/ 1604999 w 9288370"/>
              <a:gd name="connsiteY8" fmla="*/ 1513599 h 1629820"/>
              <a:gd name="connsiteX9" fmla="*/ 1717911 w 9288370"/>
              <a:gd name="connsiteY9" fmla="*/ 1497764 h 1629820"/>
              <a:gd name="connsiteX10" fmla="*/ 1794234 w 9288370"/>
              <a:gd name="connsiteY10" fmla="*/ 1464331 h 1629820"/>
              <a:gd name="connsiteX11" fmla="*/ 2101780 w 9288370"/>
              <a:gd name="connsiteY11" fmla="*/ 1409907 h 1629820"/>
              <a:gd name="connsiteX12" fmla="*/ 2244830 w 9288370"/>
              <a:gd name="connsiteY12" fmla="*/ 1388540 h 1629820"/>
              <a:gd name="connsiteX13" fmla="*/ 2428648 w 9288370"/>
              <a:gd name="connsiteY13" fmla="*/ 1372736 h 1629820"/>
              <a:gd name="connsiteX14" fmla="*/ 2645882 w 9288370"/>
              <a:gd name="connsiteY14" fmla="*/ 1341971 h 1629820"/>
              <a:gd name="connsiteX15" fmla="*/ 2707413 w 9288370"/>
              <a:gd name="connsiteY15" fmla="*/ 1347156 h 1629820"/>
              <a:gd name="connsiteX16" fmla="*/ 2843134 w 9288370"/>
              <a:gd name="connsiteY16" fmla="*/ 1323561 h 1629820"/>
              <a:gd name="connsiteX17" fmla="*/ 2923804 w 9288370"/>
              <a:gd name="connsiteY17" fmla="*/ 1314224 h 1629820"/>
              <a:gd name="connsiteX18" fmla="*/ 2953618 w 9288370"/>
              <a:gd name="connsiteY18" fmla="*/ 1318186 h 1629820"/>
              <a:gd name="connsiteX19" fmla="*/ 2995816 w 9288370"/>
              <a:gd name="connsiteY19" fmla="*/ 1318670 h 1629820"/>
              <a:gd name="connsiteX20" fmla="*/ 3352700 w 9288370"/>
              <a:gd name="connsiteY20" fmla="*/ 1264183 h 1629820"/>
              <a:gd name="connsiteX21" fmla="*/ 3444611 w 9288370"/>
              <a:gd name="connsiteY21" fmla="*/ 1236739 h 1629820"/>
              <a:gd name="connsiteX22" fmla="*/ 3650072 w 9288370"/>
              <a:gd name="connsiteY22" fmla="*/ 1217421 h 1629820"/>
              <a:gd name="connsiteX23" fmla="*/ 3707853 w 9288370"/>
              <a:gd name="connsiteY23" fmla="*/ 1241722 h 1629820"/>
              <a:gd name="connsiteX24" fmla="*/ 3925616 w 9288370"/>
              <a:gd name="connsiteY24" fmla="*/ 1253751 h 1629820"/>
              <a:gd name="connsiteX25" fmla="*/ 3954387 w 9288370"/>
              <a:gd name="connsiteY25" fmla="*/ 1263789 h 1629820"/>
              <a:gd name="connsiteX26" fmla="*/ 3995849 w 9288370"/>
              <a:gd name="connsiteY26" fmla="*/ 1272939 h 1629820"/>
              <a:gd name="connsiteX27" fmla="*/ 4067546 w 9288370"/>
              <a:gd name="connsiteY27" fmla="*/ 1294697 h 1629820"/>
              <a:gd name="connsiteX28" fmla="*/ 4190310 w 9288370"/>
              <a:gd name="connsiteY28" fmla="*/ 1307786 h 1629820"/>
              <a:gd name="connsiteX29" fmla="*/ 4230008 w 9288370"/>
              <a:gd name="connsiteY29" fmla="*/ 1303546 h 1629820"/>
              <a:gd name="connsiteX30" fmla="*/ 4575478 w 9288370"/>
              <a:gd name="connsiteY30" fmla="*/ 1261726 h 1629820"/>
              <a:gd name="connsiteX31" fmla="*/ 4650026 w 9288370"/>
              <a:gd name="connsiteY31" fmla="*/ 1265798 h 1629820"/>
              <a:gd name="connsiteX32" fmla="*/ 4792008 w 9288370"/>
              <a:gd name="connsiteY32" fmla="*/ 1243899 h 1629820"/>
              <a:gd name="connsiteX33" fmla="*/ 4954126 w 9288370"/>
              <a:gd name="connsiteY33" fmla="*/ 1204617 h 1629820"/>
              <a:gd name="connsiteX34" fmla="*/ 5309678 w 9288370"/>
              <a:gd name="connsiteY34" fmla="*/ 1128278 h 1629820"/>
              <a:gd name="connsiteX35" fmla="*/ 5474724 w 9288370"/>
              <a:gd name="connsiteY35" fmla="*/ 1091167 h 1629820"/>
              <a:gd name="connsiteX36" fmla="*/ 5612132 w 9288370"/>
              <a:gd name="connsiteY36" fmla="*/ 1051509 h 1629820"/>
              <a:gd name="connsiteX37" fmla="*/ 5776618 w 9288370"/>
              <a:gd name="connsiteY37" fmla="*/ 1053037 h 1629820"/>
              <a:gd name="connsiteX38" fmla="*/ 5785786 w 9288370"/>
              <a:gd name="connsiteY38" fmla="*/ 1051213 h 1629820"/>
              <a:gd name="connsiteX39" fmla="*/ 5829381 w 9288370"/>
              <a:gd name="connsiteY39" fmla="*/ 1046878 h 1629820"/>
              <a:gd name="connsiteX40" fmla="*/ 5943596 w 9288370"/>
              <a:gd name="connsiteY40" fmla="*/ 1043237 h 1629820"/>
              <a:gd name="connsiteX41" fmla="*/ 5985730 w 9288370"/>
              <a:gd name="connsiteY41" fmla="*/ 1035396 h 1629820"/>
              <a:gd name="connsiteX42" fmla="*/ 6103109 w 9288370"/>
              <a:gd name="connsiteY42" fmla="*/ 1019019 h 1629820"/>
              <a:gd name="connsiteX43" fmla="*/ 6222406 w 9288370"/>
              <a:gd name="connsiteY43" fmla="*/ 985341 h 1629820"/>
              <a:gd name="connsiteX44" fmla="*/ 6598672 w 9288370"/>
              <a:gd name="connsiteY44" fmla="*/ 902062 h 1629820"/>
              <a:gd name="connsiteX45" fmla="*/ 6766149 w 9288370"/>
              <a:gd name="connsiteY45" fmla="*/ 846132 h 1629820"/>
              <a:gd name="connsiteX46" fmla="*/ 6886312 w 9288370"/>
              <a:gd name="connsiteY46" fmla="*/ 781877 h 1629820"/>
              <a:gd name="connsiteX47" fmla="*/ 7006457 w 9288370"/>
              <a:gd name="connsiteY47" fmla="*/ 699758 h 1629820"/>
              <a:gd name="connsiteX48" fmla="*/ 7231643 w 9288370"/>
              <a:gd name="connsiteY48" fmla="*/ 640778 h 1629820"/>
              <a:gd name="connsiteX49" fmla="*/ 7363123 w 9288370"/>
              <a:gd name="connsiteY49" fmla="*/ 593682 h 1629820"/>
              <a:gd name="connsiteX50" fmla="*/ 7588368 w 9288370"/>
              <a:gd name="connsiteY50" fmla="*/ 531129 h 1629820"/>
              <a:gd name="connsiteX51" fmla="*/ 7782741 w 9288370"/>
              <a:gd name="connsiteY51" fmla="*/ 455936 h 1629820"/>
              <a:gd name="connsiteX52" fmla="*/ 7952094 w 9288370"/>
              <a:gd name="connsiteY52" fmla="*/ 409302 h 1629820"/>
              <a:gd name="connsiteX53" fmla="*/ 8231938 w 9288370"/>
              <a:gd name="connsiteY53" fmla="*/ 259259 h 1629820"/>
              <a:gd name="connsiteX54" fmla="*/ 8428864 w 9288370"/>
              <a:gd name="connsiteY54" fmla="*/ 208471 h 1629820"/>
              <a:gd name="connsiteX55" fmla="*/ 8616510 w 9288370"/>
              <a:gd name="connsiteY55" fmla="*/ 161973 h 1629820"/>
              <a:gd name="connsiteX56" fmla="*/ 8826766 w 9288370"/>
              <a:gd name="connsiteY56" fmla="*/ 152111 h 1629820"/>
              <a:gd name="connsiteX57" fmla="*/ 8917647 w 9288370"/>
              <a:gd name="connsiteY57" fmla="*/ 112232 h 1629820"/>
              <a:gd name="connsiteX58" fmla="*/ 9182272 w 9288370"/>
              <a:gd name="connsiteY58" fmla="*/ 37171 h 1629820"/>
              <a:gd name="connsiteX59" fmla="*/ 9232990 w 9288370"/>
              <a:gd name="connsiteY59" fmla="*/ 24074 h 1629820"/>
              <a:gd name="connsiteX60" fmla="*/ 9288370 w 9288370"/>
              <a:gd name="connsiteY60" fmla="*/ 0 h 1629820"/>
              <a:gd name="connsiteX61" fmla="*/ 0 w 9288370"/>
              <a:gd name="connsiteY61" fmla="*/ 0 h 1629820"/>
              <a:gd name="connsiteX62" fmla="*/ 0 w 9288370"/>
              <a:gd name="connsiteY62" fmla="*/ 1586048 h 1629820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07503 w 9288370"/>
              <a:gd name="connsiteY3" fmla="*/ 1553819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92452 w 9288370"/>
              <a:gd name="connsiteY7" fmla="*/ 1519061 h 1613814"/>
              <a:gd name="connsiteX8" fmla="*/ 1604999 w 9288370"/>
              <a:gd name="connsiteY8" fmla="*/ 1513599 h 1613814"/>
              <a:gd name="connsiteX9" fmla="*/ 1717911 w 9288370"/>
              <a:gd name="connsiteY9" fmla="*/ 1497764 h 1613814"/>
              <a:gd name="connsiteX10" fmla="*/ 1794234 w 9288370"/>
              <a:gd name="connsiteY10" fmla="*/ 1464331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31938 w 9288370"/>
              <a:gd name="connsiteY53" fmla="*/ 259259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182272 w 9288370"/>
              <a:gd name="connsiteY58" fmla="*/ 37171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07503 w 9288370"/>
              <a:gd name="connsiteY3" fmla="*/ 1553819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92452 w 9288370"/>
              <a:gd name="connsiteY7" fmla="*/ 1519061 h 1613814"/>
              <a:gd name="connsiteX8" fmla="*/ 1534533 w 9288370"/>
              <a:gd name="connsiteY8" fmla="*/ 1493590 h 1613814"/>
              <a:gd name="connsiteX9" fmla="*/ 1717911 w 9288370"/>
              <a:gd name="connsiteY9" fmla="*/ 1497764 h 1613814"/>
              <a:gd name="connsiteX10" fmla="*/ 1794234 w 9288370"/>
              <a:gd name="connsiteY10" fmla="*/ 1464331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31938 w 9288370"/>
              <a:gd name="connsiteY53" fmla="*/ 259259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182272 w 9288370"/>
              <a:gd name="connsiteY58" fmla="*/ 37171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07503 w 9288370"/>
              <a:gd name="connsiteY3" fmla="*/ 1553819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534533 w 9288370"/>
              <a:gd name="connsiteY8" fmla="*/ 1493590 h 1613814"/>
              <a:gd name="connsiteX9" fmla="*/ 1717911 w 9288370"/>
              <a:gd name="connsiteY9" fmla="*/ 1497764 h 1613814"/>
              <a:gd name="connsiteX10" fmla="*/ 1794234 w 9288370"/>
              <a:gd name="connsiteY10" fmla="*/ 1464331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31938 w 9288370"/>
              <a:gd name="connsiteY53" fmla="*/ 259259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182272 w 9288370"/>
              <a:gd name="connsiteY58" fmla="*/ 37171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07503 w 9288370"/>
              <a:gd name="connsiteY3" fmla="*/ 1553819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17911 w 9288370"/>
              <a:gd name="connsiteY9" fmla="*/ 1497764 h 1613814"/>
              <a:gd name="connsiteX10" fmla="*/ 1794234 w 9288370"/>
              <a:gd name="connsiteY10" fmla="*/ 1464331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31938 w 9288370"/>
              <a:gd name="connsiteY53" fmla="*/ 259259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182272 w 9288370"/>
              <a:gd name="connsiteY58" fmla="*/ 37171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07503 w 9288370"/>
              <a:gd name="connsiteY3" fmla="*/ 1553819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64331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31938 w 9288370"/>
              <a:gd name="connsiteY53" fmla="*/ 259259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182272 w 9288370"/>
              <a:gd name="connsiteY58" fmla="*/ 37171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07503 w 9288370"/>
              <a:gd name="connsiteY3" fmla="*/ 1553819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31938 w 9288370"/>
              <a:gd name="connsiteY53" fmla="*/ 259259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182272 w 9288370"/>
              <a:gd name="connsiteY58" fmla="*/ 37171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31938 w 9288370"/>
              <a:gd name="connsiteY53" fmla="*/ 259259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182272 w 9288370"/>
              <a:gd name="connsiteY58" fmla="*/ 37171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31938 w 9288370"/>
              <a:gd name="connsiteY53" fmla="*/ 259259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31938 w 9288370"/>
              <a:gd name="connsiteY53" fmla="*/ 259259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31938 w 9288370"/>
              <a:gd name="connsiteY53" fmla="*/ 259259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75980 w 9288370"/>
              <a:gd name="connsiteY53" fmla="*/ 267262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428648 w 9288370"/>
              <a:gd name="connsiteY13" fmla="*/ 1372736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75980 w 9288370"/>
              <a:gd name="connsiteY53" fmla="*/ 267262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44830 w 9288370"/>
              <a:gd name="connsiteY12" fmla="*/ 1388540 h 1613814"/>
              <a:gd name="connsiteX13" fmla="*/ 2336160 w 9288370"/>
              <a:gd name="connsiteY13" fmla="*/ 1408750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75980 w 9288370"/>
              <a:gd name="connsiteY53" fmla="*/ 267262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53639 w 9288370"/>
              <a:gd name="connsiteY12" fmla="*/ 1396542 h 1613814"/>
              <a:gd name="connsiteX13" fmla="*/ 2336160 w 9288370"/>
              <a:gd name="connsiteY13" fmla="*/ 1408750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75980 w 9288370"/>
              <a:gd name="connsiteY53" fmla="*/ 267262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53639 w 9288370"/>
              <a:gd name="connsiteY12" fmla="*/ 1396542 h 1613814"/>
              <a:gd name="connsiteX13" fmla="*/ 2336160 w 9288370"/>
              <a:gd name="connsiteY13" fmla="*/ 1408750 h 1613814"/>
              <a:gd name="connsiteX14" fmla="*/ 2645882 w 9288370"/>
              <a:gd name="connsiteY14" fmla="*/ 1341971 h 1613814"/>
              <a:gd name="connsiteX15" fmla="*/ 2707413 w 9288370"/>
              <a:gd name="connsiteY15" fmla="*/ 1347156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75980 w 9288370"/>
              <a:gd name="connsiteY53" fmla="*/ 267262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186668 w 9288370"/>
              <a:gd name="connsiteY5" fmla="*/ 1521861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53639 w 9288370"/>
              <a:gd name="connsiteY12" fmla="*/ 1396542 h 1613814"/>
              <a:gd name="connsiteX13" fmla="*/ 2336160 w 9288370"/>
              <a:gd name="connsiteY13" fmla="*/ 1408750 h 1613814"/>
              <a:gd name="connsiteX14" fmla="*/ 2645882 w 9288370"/>
              <a:gd name="connsiteY14" fmla="*/ 1341971 h 1613814"/>
              <a:gd name="connsiteX15" fmla="*/ 2707413 w 9288370"/>
              <a:gd name="connsiteY15" fmla="*/ 1359160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75980 w 9288370"/>
              <a:gd name="connsiteY53" fmla="*/ 267262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032523 w 9288370"/>
              <a:gd name="connsiteY5" fmla="*/ 1513858 h 1613814"/>
              <a:gd name="connsiteX6" fmla="*/ 1339078 w 9288370"/>
              <a:gd name="connsiteY6" fmla="*/ 1494730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53639 w 9288370"/>
              <a:gd name="connsiteY12" fmla="*/ 1396542 h 1613814"/>
              <a:gd name="connsiteX13" fmla="*/ 2336160 w 9288370"/>
              <a:gd name="connsiteY13" fmla="*/ 1408750 h 1613814"/>
              <a:gd name="connsiteX14" fmla="*/ 2645882 w 9288370"/>
              <a:gd name="connsiteY14" fmla="*/ 1341971 h 1613814"/>
              <a:gd name="connsiteX15" fmla="*/ 2707413 w 9288370"/>
              <a:gd name="connsiteY15" fmla="*/ 1359160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75980 w 9288370"/>
              <a:gd name="connsiteY53" fmla="*/ 267262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032523 w 9288370"/>
              <a:gd name="connsiteY5" fmla="*/ 1513858 h 1613814"/>
              <a:gd name="connsiteX6" fmla="*/ 1140893 w 9288370"/>
              <a:gd name="connsiteY6" fmla="*/ 1550752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53639 w 9288370"/>
              <a:gd name="connsiteY12" fmla="*/ 1396542 h 1613814"/>
              <a:gd name="connsiteX13" fmla="*/ 2336160 w 9288370"/>
              <a:gd name="connsiteY13" fmla="*/ 1408750 h 1613814"/>
              <a:gd name="connsiteX14" fmla="*/ 2645882 w 9288370"/>
              <a:gd name="connsiteY14" fmla="*/ 1341971 h 1613814"/>
              <a:gd name="connsiteX15" fmla="*/ 2707413 w 9288370"/>
              <a:gd name="connsiteY15" fmla="*/ 1359160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75980 w 9288370"/>
              <a:gd name="connsiteY53" fmla="*/ 267262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032523 w 9288370"/>
              <a:gd name="connsiteY5" fmla="*/ 1513858 h 1613814"/>
              <a:gd name="connsiteX6" fmla="*/ 1140893 w 9288370"/>
              <a:gd name="connsiteY6" fmla="*/ 1550752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53639 w 9288370"/>
              <a:gd name="connsiteY12" fmla="*/ 1396542 h 1613814"/>
              <a:gd name="connsiteX13" fmla="*/ 2336160 w 9288370"/>
              <a:gd name="connsiteY13" fmla="*/ 1408750 h 1613814"/>
              <a:gd name="connsiteX14" fmla="*/ 2623862 w 9288370"/>
              <a:gd name="connsiteY14" fmla="*/ 1365980 h 1613814"/>
              <a:gd name="connsiteX15" fmla="*/ 2707413 w 9288370"/>
              <a:gd name="connsiteY15" fmla="*/ 1359160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75980 w 9288370"/>
              <a:gd name="connsiteY53" fmla="*/ 267262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032523 w 9288370"/>
              <a:gd name="connsiteY5" fmla="*/ 1513858 h 1613814"/>
              <a:gd name="connsiteX6" fmla="*/ 1140893 w 9288370"/>
              <a:gd name="connsiteY6" fmla="*/ 1550752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53639 w 9288370"/>
              <a:gd name="connsiteY12" fmla="*/ 1396542 h 1613814"/>
              <a:gd name="connsiteX13" fmla="*/ 2366989 w 9288370"/>
              <a:gd name="connsiteY13" fmla="*/ 1420754 h 1613814"/>
              <a:gd name="connsiteX14" fmla="*/ 2623862 w 9288370"/>
              <a:gd name="connsiteY14" fmla="*/ 1365980 h 1613814"/>
              <a:gd name="connsiteX15" fmla="*/ 2707413 w 9288370"/>
              <a:gd name="connsiteY15" fmla="*/ 1359160 h 1613814"/>
              <a:gd name="connsiteX16" fmla="*/ 2843134 w 9288370"/>
              <a:gd name="connsiteY16" fmla="*/ 1323561 h 1613814"/>
              <a:gd name="connsiteX17" fmla="*/ 2923804 w 9288370"/>
              <a:gd name="connsiteY17" fmla="*/ 1314224 h 1613814"/>
              <a:gd name="connsiteX18" fmla="*/ 2953618 w 9288370"/>
              <a:gd name="connsiteY18" fmla="*/ 1318186 h 1613814"/>
              <a:gd name="connsiteX19" fmla="*/ 2995816 w 9288370"/>
              <a:gd name="connsiteY19" fmla="*/ 1318670 h 1613814"/>
              <a:gd name="connsiteX20" fmla="*/ 3352700 w 9288370"/>
              <a:gd name="connsiteY20" fmla="*/ 1264183 h 1613814"/>
              <a:gd name="connsiteX21" fmla="*/ 3444611 w 9288370"/>
              <a:gd name="connsiteY21" fmla="*/ 1236739 h 1613814"/>
              <a:gd name="connsiteX22" fmla="*/ 3650072 w 9288370"/>
              <a:gd name="connsiteY22" fmla="*/ 1217421 h 1613814"/>
              <a:gd name="connsiteX23" fmla="*/ 3707853 w 9288370"/>
              <a:gd name="connsiteY23" fmla="*/ 1241722 h 1613814"/>
              <a:gd name="connsiteX24" fmla="*/ 3925616 w 9288370"/>
              <a:gd name="connsiteY24" fmla="*/ 1253751 h 1613814"/>
              <a:gd name="connsiteX25" fmla="*/ 3954387 w 9288370"/>
              <a:gd name="connsiteY25" fmla="*/ 1263789 h 1613814"/>
              <a:gd name="connsiteX26" fmla="*/ 3995849 w 9288370"/>
              <a:gd name="connsiteY26" fmla="*/ 1272939 h 1613814"/>
              <a:gd name="connsiteX27" fmla="*/ 4067546 w 9288370"/>
              <a:gd name="connsiteY27" fmla="*/ 1294697 h 1613814"/>
              <a:gd name="connsiteX28" fmla="*/ 4190310 w 9288370"/>
              <a:gd name="connsiteY28" fmla="*/ 1307786 h 1613814"/>
              <a:gd name="connsiteX29" fmla="*/ 4230008 w 9288370"/>
              <a:gd name="connsiteY29" fmla="*/ 1303546 h 1613814"/>
              <a:gd name="connsiteX30" fmla="*/ 4575478 w 9288370"/>
              <a:gd name="connsiteY30" fmla="*/ 1261726 h 1613814"/>
              <a:gd name="connsiteX31" fmla="*/ 4650026 w 9288370"/>
              <a:gd name="connsiteY31" fmla="*/ 1265798 h 1613814"/>
              <a:gd name="connsiteX32" fmla="*/ 4792008 w 9288370"/>
              <a:gd name="connsiteY32" fmla="*/ 1243899 h 1613814"/>
              <a:gd name="connsiteX33" fmla="*/ 4954126 w 9288370"/>
              <a:gd name="connsiteY33" fmla="*/ 1204617 h 1613814"/>
              <a:gd name="connsiteX34" fmla="*/ 5309678 w 9288370"/>
              <a:gd name="connsiteY34" fmla="*/ 1128278 h 1613814"/>
              <a:gd name="connsiteX35" fmla="*/ 5474724 w 9288370"/>
              <a:gd name="connsiteY35" fmla="*/ 1091167 h 1613814"/>
              <a:gd name="connsiteX36" fmla="*/ 5612132 w 9288370"/>
              <a:gd name="connsiteY36" fmla="*/ 1051509 h 1613814"/>
              <a:gd name="connsiteX37" fmla="*/ 5776618 w 9288370"/>
              <a:gd name="connsiteY37" fmla="*/ 1053037 h 1613814"/>
              <a:gd name="connsiteX38" fmla="*/ 5785786 w 9288370"/>
              <a:gd name="connsiteY38" fmla="*/ 1051213 h 1613814"/>
              <a:gd name="connsiteX39" fmla="*/ 5829381 w 9288370"/>
              <a:gd name="connsiteY39" fmla="*/ 1046878 h 1613814"/>
              <a:gd name="connsiteX40" fmla="*/ 5943596 w 9288370"/>
              <a:gd name="connsiteY40" fmla="*/ 1043237 h 1613814"/>
              <a:gd name="connsiteX41" fmla="*/ 5985730 w 9288370"/>
              <a:gd name="connsiteY41" fmla="*/ 1035396 h 1613814"/>
              <a:gd name="connsiteX42" fmla="*/ 6103109 w 9288370"/>
              <a:gd name="connsiteY42" fmla="*/ 1019019 h 1613814"/>
              <a:gd name="connsiteX43" fmla="*/ 6222406 w 9288370"/>
              <a:gd name="connsiteY43" fmla="*/ 985341 h 1613814"/>
              <a:gd name="connsiteX44" fmla="*/ 6598672 w 9288370"/>
              <a:gd name="connsiteY44" fmla="*/ 902062 h 1613814"/>
              <a:gd name="connsiteX45" fmla="*/ 6766149 w 9288370"/>
              <a:gd name="connsiteY45" fmla="*/ 846132 h 1613814"/>
              <a:gd name="connsiteX46" fmla="*/ 6886312 w 9288370"/>
              <a:gd name="connsiteY46" fmla="*/ 781877 h 1613814"/>
              <a:gd name="connsiteX47" fmla="*/ 7006457 w 9288370"/>
              <a:gd name="connsiteY47" fmla="*/ 699758 h 1613814"/>
              <a:gd name="connsiteX48" fmla="*/ 7231643 w 9288370"/>
              <a:gd name="connsiteY48" fmla="*/ 640778 h 1613814"/>
              <a:gd name="connsiteX49" fmla="*/ 7363123 w 9288370"/>
              <a:gd name="connsiteY49" fmla="*/ 593682 h 1613814"/>
              <a:gd name="connsiteX50" fmla="*/ 7588368 w 9288370"/>
              <a:gd name="connsiteY50" fmla="*/ 531129 h 1613814"/>
              <a:gd name="connsiteX51" fmla="*/ 7782741 w 9288370"/>
              <a:gd name="connsiteY51" fmla="*/ 455936 h 1613814"/>
              <a:gd name="connsiteX52" fmla="*/ 7952094 w 9288370"/>
              <a:gd name="connsiteY52" fmla="*/ 409302 h 1613814"/>
              <a:gd name="connsiteX53" fmla="*/ 8275980 w 9288370"/>
              <a:gd name="connsiteY53" fmla="*/ 267262 h 1613814"/>
              <a:gd name="connsiteX54" fmla="*/ 8428864 w 9288370"/>
              <a:gd name="connsiteY54" fmla="*/ 208471 h 1613814"/>
              <a:gd name="connsiteX55" fmla="*/ 8616510 w 9288370"/>
              <a:gd name="connsiteY55" fmla="*/ 161973 h 1613814"/>
              <a:gd name="connsiteX56" fmla="*/ 8826766 w 9288370"/>
              <a:gd name="connsiteY56" fmla="*/ 152111 h 1613814"/>
              <a:gd name="connsiteX57" fmla="*/ 8917647 w 9288370"/>
              <a:gd name="connsiteY57" fmla="*/ 112232 h 1613814"/>
              <a:gd name="connsiteX58" fmla="*/ 9098594 w 9288370"/>
              <a:gd name="connsiteY58" fmla="*/ 73185 h 1613814"/>
              <a:gd name="connsiteX59" fmla="*/ 9232990 w 9288370"/>
              <a:gd name="connsiteY59" fmla="*/ 24074 h 1613814"/>
              <a:gd name="connsiteX60" fmla="*/ 9288370 w 9288370"/>
              <a:gd name="connsiteY60" fmla="*/ 0 h 1613814"/>
              <a:gd name="connsiteX61" fmla="*/ 0 w 9288370"/>
              <a:gd name="connsiteY61" fmla="*/ 0 h 1613814"/>
              <a:gd name="connsiteX62" fmla="*/ 0 w 9288370"/>
              <a:gd name="connsiteY62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032523 w 9288370"/>
              <a:gd name="connsiteY5" fmla="*/ 1513858 h 1613814"/>
              <a:gd name="connsiteX6" fmla="*/ 1140893 w 9288370"/>
              <a:gd name="connsiteY6" fmla="*/ 1550752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53639 w 9288370"/>
              <a:gd name="connsiteY12" fmla="*/ 1396542 h 1613814"/>
              <a:gd name="connsiteX13" fmla="*/ 2623862 w 9288370"/>
              <a:gd name="connsiteY13" fmla="*/ 1365980 h 1613814"/>
              <a:gd name="connsiteX14" fmla="*/ 2707413 w 9288370"/>
              <a:gd name="connsiteY14" fmla="*/ 1359160 h 1613814"/>
              <a:gd name="connsiteX15" fmla="*/ 2843134 w 9288370"/>
              <a:gd name="connsiteY15" fmla="*/ 1323561 h 1613814"/>
              <a:gd name="connsiteX16" fmla="*/ 2923804 w 9288370"/>
              <a:gd name="connsiteY16" fmla="*/ 1314224 h 1613814"/>
              <a:gd name="connsiteX17" fmla="*/ 2953618 w 9288370"/>
              <a:gd name="connsiteY17" fmla="*/ 1318186 h 1613814"/>
              <a:gd name="connsiteX18" fmla="*/ 2995816 w 9288370"/>
              <a:gd name="connsiteY18" fmla="*/ 1318670 h 1613814"/>
              <a:gd name="connsiteX19" fmla="*/ 3352700 w 9288370"/>
              <a:gd name="connsiteY19" fmla="*/ 1264183 h 1613814"/>
              <a:gd name="connsiteX20" fmla="*/ 3444611 w 9288370"/>
              <a:gd name="connsiteY20" fmla="*/ 1236739 h 1613814"/>
              <a:gd name="connsiteX21" fmla="*/ 3650072 w 9288370"/>
              <a:gd name="connsiteY21" fmla="*/ 1217421 h 1613814"/>
              <a:gd name="connsiteX22" fmla="*/ 3707853 w 9288370"/>
              <a:gd name="connsiteY22" fmla="*/ 1241722 h 1613814"/>
              <a:gd name="connsiteX23" fmla="*/ 3925616 w 9288370"/>
              <a:gd name="connsiteY23" fmla="*/ 1253751 h 1613814"/>
              <a:gd name="connsiteX24" fmla="*/ 3954387 w 9288370"/>
              <a:gd name="connsiteY24" fmla="*/ 1263789 h 1613814"/>
              <a:gd name="connsiteX25" fmla="*/ 3995849 w 9288370"/>
              <a:gd name="connsiteY25" fmla="*/ 1272939 h 1613814"/>
              <a:gd name="connsiteX26" fmla="*/ 4067546 w 9288370"/>
              <a:gd name="connsiteY26" fmla="*/ 1294697 h 1613814"/>
              <a:gd name="connsiteX27" fmla="*/ 4190310 w 9288370"/>
              <a:gd name="connsiteY27" fmla="*/ 1307786 h 1613814"/>
              <a:gd name="connsiteX28" fmla="*/ 4230008 w 9288370"/>
              <a:gd name="connsiteY28" fmla="*/ 1303546 h 1613814"/>
              <a:gd name="connsiteX29" fmla="*/ 4575478 w 9288370"/>
              <a:gd name="connsiteY29" fmla="*/ 1261726 h 1613814"/>
              <a:gd name="connsiteX30" fmla="*/ 4650026 w 9288370"/>
              <a:gd name="connsiteY30" fmla="*/ 1265798 h 1613814"/>
              <a:gd name="connsiteX31" fmla="*/ 4792008 w 9288370"/>
              <a:gd name="connsiteY31" fmla="*/ 1243899 h 1613814"/>
              <a:gd name="connsiteX32" fmla="*/ 4954126 w 9288370"/>
              <a:gd name="connsiteY32" fmla="*/ 1204617 h 1613814"/>
              <a:gd name="connsiteX33" fmla="*/ 5309678 w 9288370"/>
              <a:gd name="connsiteY33" fmla="*/ 1128278 h 1613814"/>
              <a:gd name="connsiteX34" fmla="*/ 5474724 w 9288370"/>
              <a:gd name="connsiteY34" fmla="*/ 1091167 h 1613814"/>
              <a:gd name="connsiteX35" fmla="*/ 5612132 w 9288370"/>
              <a:gd name="connsiteY35" fmla="*/ 1051509 h 1613814"/>
              <a:gd name="connsiteX36" fmla="*/ 5776618 w 9288370"/>
              <a:gd name="connsiteY36" fmla="*/ 1053037 h 1613814"/>
              <a:gd name="connsiteX37" fmla="*/ 5785786 w 9288370"/>
              <a:gd name="connsiteY37" fmla="*/ 1051213 h 1613814"/>
              <a:gd name="connsiteX38" fmla="*/ 5829381 w 9288370"/>
              <a:gd name="connsiteY38" fmla="*/ 1046878 h 1613814"/>
              <a:gd name="connsiteX39" fmla="*/ 5943596 w 9288370"/>
              <a:gd name="connsiteY39" fmla="*/ 1043237 h 1613814"/>
              <a:gd name="connsiteX40" fmla="*/ 5985730 w 9288370"/>
              <a:gd name="connsiteY40" fmla="*/ 1035396 h 1613814"/>
              <a:gd name="connsiteX41" fmla="*/ 6103109 w 9288370"/>
              <a:gd name="connsiteY41" fmla="*/ 1019019 h 1613814"/>
              <a:gd name="connsiteX42" fmla="*/ 6222406 w 9288370"/>
              <a:gd name="connsiteY42" fmla="*/ 985341 h 1613814"/>
              <a:gd name="connsiteX43" fmla="*/ 6598672 w 9288370"/>
              <a:gd name="connsiteY43" fmla="*/ 902062 h 1613814"/>
              <a:gd name="connsiteX44" fmla="*/ 6766149 w 9288370"/>
              <a:gd name="connsiteY44" fmla="*/ 846132 h 1613814"/>
              <a:gd name="connsiteX45" fmla="*/ 6886312 w 9288370"/>
              <a:gd name="connsiteY45" fmla="*/ 781877 h 1613814"/>
              <a:gd name="connsiteX46" fmla="*/ 7006457 w 9288370"/>
              <a:gd name="connsiteY46" fmla="*/ 699758 h 1613814"/>
              <a:gd name="connsiteX47" fmla="*/ 7231643 w 9288370"/>
              <a:gd name="connsiteY47" fmla="*/ 640778 h 1613814"/>
              <a:gd name="connsiteX48" fmla="*/ 7363123 w 9288370"/>
              <a:gd name="connsiteY48" fmla="*/ 593682 h 1613814"/>
              <a:gd name="connsiteX49" fmla="*/ 7588368 w 9288370"/>
              <a:gd name="connsiteY49" fmla="*/ 531129 h 1613814"/>
              <a:gd name="connsiteX50" fmla="*/ 7782741 w 9288370"/>
              <a:gd name="connsiteY50" fmla="*/ 455936 h 1613814"/>
              <a:gd name="connsiteX51" fmla="*/ 7952094 w 9288370"/>
              <a:gd name="connsiteY51" fmla="*/ 409302 h 1613814"/>
              <a:gd name="connsiteX52" fmla="*/ 8275980 w 9288370"/>
              <a:gd name="connsiteY52" fmla="*/ 267262 h 1613814"/>
              <a:gd name="connsiteX53" fmla="*/ 8428864 w 9288370"/>
              <a:gd name="connsiteY53" fmla="*/ 208471 h 1613814"/>
              <a:gd name="connsiteX54" fmla="*/ 8616510 w 9288370"/>
              <a:gd name="connsiteY54" fmla="*/ 161973 h 1613814"/>
              <a:gd name="connsiteX55" fmla="*/ 8826766 w 9288370"/>
              <a:gd name="connsiteY55" fmla="*/ 152111 h 1613814"/>
              <a:gd name="connsiteX56" fmla="*/ 8917647 w 9288370"/>
              <a:gd name="connsiteY56" fmla="*/ 112232 h 1613814"/>
              <a:gd name="connsiteX57" fmla="*/ 9098594 w 9288370"/>
              <a:gd name="connsiteY57" fmla="*/ 73185 h 1613814"/>
              <a:gd name="connsiteX58" fmla="*/ 9232990 w 9288370"/>
              <a:gd name="connsiteY58" fmla="*/ 24074 h 1613814"/>
              <a:gd name="connsiteX59" fmla="*/ 9288370 w 9288370"/>
              <a:gd name="connsiteY59" fmla="*/ 0 h 1613814"/>
              <a:gd name="connsiteX60" fmla="*/ 0 w 9288370"/>
              <a:gd name="connsiteY60" fmla="*/ 0 h 1613814"/>
              <a:gd name="connsiteX61" fmla="*/ 0 w 9288370"/>
              <a:gd name="connsiteY61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032523 w 9288370"/>
              <a:gd name="connsiteY5" fmla="*/ 1513858 h 1613814"/>
              <a:gd name="connsiteX6" fmla="*/ 1140893 w 9288370"/>
              <a:gd name="connsiteY6" fmla="*/ 1550752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53639 w 9288370"/>
              <a:gd name="connsiteY12" fmla="*/ 1396542 h 1613814"/>
              <a:gd name="connsiteX13" fmla="*/ 2623862 w 9288370"/>
              <a:gd name="connsiteY13" fmla="*/ 1365980 h 1613814"/>
              <a:gd name="connsiteX14" fmla="*/ 2707413 w 9288370"/>
              <a:gd name="connsiteY14" fmla="*/ 1359160 h 1613814"/>
              <a:gd name="connsiteX15" fmla="*/ 2843134 w 9288370"/>
              <a:gd name="connsiteY15" fmla="*/ 1323561 h 1613814"/>
              <a:gd name="connsiteX16" fmla="*/ 2923804 w 9288370"/>
              <a:gd name="connsiteY16" fmla="*/ 1314224 h 1613814"/>
              <a:gd name="connsiteX17" fmla="*/ 2953618 w 9288370"/>
              <a:gd name="connsiteY17" fmla="*/ 1318186 h 1613814"/>
              <a:gd name="connsiteX18" fmla="*/ 2995816 w 9288370"/>
              <a:gd name="connsiteY18" fmla="*/ 1318670 h 1613814"/>
              <a:gd name="connsiteX19" fmla="*/ 3352700 w 9288370"/>
              <a:gd name="connsiteY19" fmla="*/ 1264183 h 1613814"/>
              <a:gd name="connsiteX20" fmla="*/ 3444611 w 9288370"/>
              <a:gd name="connsiteY20" fmla="*/ 1236739 h 1613814"/>
              <a:gd name="connsiteX21" fmla="*/ 3650072 w 9288370"/>
              <a:gd name="connsiteY21" fmla="*/ 1217421 h 1613814"/>
              <a:gd name="connsiteX22" fmla="*/ 3707853 w 9288370"/>
              <a:gd name="connsiteY22" fmla="*/ 1241722 h 1613814"/>
              <a:gd name="connsiteX23" fmla="*/ 3925616 w 9288370"/>
              <a:gd name="connsiteY23" fmla="*/ 1253751 h 1613814"/>
              <a:gd name="connsiteX24" fmla="*/ 3954387 w 9288370"/>
              <a:gd name="connsiteY24" fmla="*/ 1263789 h 1613814"/>
              <a:gd name="connsiteX25" fmla="*/ 3995849 w 9288370"/>
              <a:gd name="connsiteY25" fmla="*/ 1272939 h 1613814"/>
              <a:gd name="connsiteX26" fmla="*/ 4067546 w 9288370"/>
              <a:gd name="connsiteY26" fmla="*/ 1294697 h 1613814"/>
              <a:gd name="connsiteX27" fmla="*/ 4190310 w 9288370"/>
              <a:gd name="connsiteY27" fmla="*/ 1307786 h 1613814"/>
              <a:gd name="connsiteX28" fmla="*/ 4230008 w 9288370"/>
              <a:gd name="connsiteY28" fmla="*/ 1303546 h 1613814"/>
              <a:gd name="connsiteX29" fmla="*/ 4575478 w 9288370"/>
              <a:gd name="connsiteY29" fmla="*/ 1261726 h 1613814"/>
              <a:gd name="connsiteX30" fmla="*/ 4650026 w 9288370"/>
              <a:gd name="connsiteY30" fmla="*/ 1265798 h 1613814"/>
              <a:gd name="connsiteX31" fmla="*/ 4792008 w 9288370"/>
              <a:gd name="connsiteY31" fmla="*/ 1243899 h 1613814"/>
              <a:gd name="connsiteX32" fmla="*/ 4954126 w 9288370"/>
              <a:gd name="connsiteY32" fmla="*/ 1204617 h 1613814"/>
              <a:gd name="connsiteX33" fmla="*/ 5309678 w 9288370"/>
              <a:gd name="connsiteY33" fmla="*/ 1128278 h 1613814"/>
              <a:gd name="connsiteX34" fmla="*/ 5474724 w 9288370"/>
              <a:gd name="connsiteY34" fmla="*/ 1091167 h 1613814"/>
              <a:gd name="connsiteX35" fmla="*/ 5612132 w 9288370"/>
              <a:gd name="connsiteY35" fmla="*/ 1051509 h 1613814"/>
              <a:gd name="connsiteX36" fmla="*/ 5776618 w 9288370"/>
              <a:gd name="connsiteY36" fmla="*/ 1053037 h 1613814"/>
              <a:gd name="connsiteX37" fmla="*/ 5785786 w 9288370"/>
              <a:gd name="connsiteY37" fmla="*/ 1051213 h 1613814"/>
              <a:gd name="connsiteX38" fmla="*/ 5829381 w 9288370"/>
              <a:gd name="connsiteY38" fmla="*/ 1046878 h 1613814"/>
              <a:gd name="connsiteX39" fmla="*/ 5943596 w 9288370"/>
              <a:gd name="connsiteY39" fmla="*/ 1043237 h 1613814"/>
              <a:gd name="connsiteX40" fmla="*/ 5985730 w 9288370"/>
              <a:gd name="connsiteY40" fmla="*/ 1035396 h 1613814"/>
              <a:gd name="connsiteX41" fmla="*/ 6103109 w 9288370"/>
              <a:gd name="connsiteY41" fmla="*/ 1019019 h 1613814"/>
              <a:gd name="connsiteX42" fmla="*/ 6222406 w 9288370"/>
              <a:gd name="connsiteY42" fmla="*/ 985341 h 1613814"/>
              <a:gd name="connsiteX43" fmla="*/ 6598672 w 9288370"/>
              <a:gd name="connsiteY43" fmla="*/ 902062 h 1613814"/>
              <a:gd name="connsiteX44" fmla="*/ 6766149 w 9288370"/>
              <a:gd name="connsiteY44" fmla="*/ 846132 h 1613814"/>
              <a:gd name="connsiteX45" fmla="*/ 6886312 w 9288370"/>
              <a:gd name="connsiteY45" fmla="*/ 781877 h 1613814"/>
              <a:gd name="connsiteX46" fmla="*/ 7006457 w 9288370"/>
              <a:gd name="connsiteY46" fmla="*/ 699758 h 1613814"/>
              <a:gd name="connsiteX47" fmla="*/ 7231643 w 9288370"/>
              <a:gd name="connsiteY47" fmla="*/ 640778 h 1613814"/>
              <a:gd name="connsiteX48" fmla="*/ 7363123 w 9288370"/>
              <a:gd name="connsiteY48" fmla="*/ 593682 h 1613814"/>
              <a:gd name="connsiteX49" fmla="*/ 7588368 w 9288370"/>
              <a:gd name="connsiteY49" fmla="*/ 531129 h 1613814"/>
              <a:gd name="connsiteX50" fmla="*/ 7782741 w 9288370"/>
              <a:gd name="connsiteY50" fmla="*/ 455936 h 1613814"/>
              <a:gd name="connsiteX51" fmla="*/ 7952094 w 9288370"/>
              <a:gd name="connsiteY51" fmla="*/ 409302 h 1613814"/>
              <a:gd name="connsiteX52" fmla="*/ 8275980 w 9288370"/>
              <a:gd name="connsiteY52" fmla="*/ 267262 h 1613814"/>
              <a:gd name="connsiteX53" fmla="*/ 8428864 w 9288370"/>
              <a:gd name="connsiteY53" fmla="*/ 208471 h 1613814"/>
              <a:gd name="connsiteX54" fmla="*/ 8616510 w 9288370"/>
              <a:gd name="connsiteY54" fmla="*/ 161973 h 1613814"/>
              <a:gd name="connsiteX55" fmla="*/ 8826766 w 9288370"/>
              <a:gd name="connsiteY55" fmla="*/ 152111 h 1613814"/>
              <a:gd name="connsiteX56" fmla="*/ 8917647 w 9288370"/>
              <a:gd name="connsiteY56" fmla="*/ 112232 h 1613814"/>
              <a:gd name="connsiteX57" fmla="*/ 9098594 w 9288370"/>
              <a:gd name="connsiteY57" fmla="*/ 73185 h 1613814"/>
              <a:gd name="connsiteX58" fmla="*/ 9232990 w 9288370"/>
              <a:gd name="connsiteY58" fmla="*/ 24074 h 1613814"/>
              <a:gd name="connsiteX59" fmla="*/ 9288370 w 9288370"/>
              <a:gd name="connsiteY59" fmla="*/ 0 h 1613814"/>
              <a:gd name="connsiteX60" fmla="*/ 0 w 9288370"/>
              <a:gd name="connsiteY60" fmla="*/ 0 h 1613814"/>
              <a:gd name="connsiteX61" fmla="*/ 0 w 9288370"/>
              <a:gd name="connsiteY61" fmla="*/ 1586048 h 1613814"/>
              <a:gd name="connsiteX0" fmla="*/ 0 w 9288370"/>
              <a:gd name="connsiteY0" fmla="*/ 1586048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032523 w 9288370"/>
              <a:gd name="connsiteY5" fmla="*/ 1513858 h 1613814"/>
              <a:gd name="connsiteX6" fmla="*/ 1144951 w 9288370"/>
              <a:gd name="connsiteY6" fmla="*/ 1528631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53639 w 9288370"/>
              <a:gd name="connsiteY12" fmla="*/ 1396542 h 1613814"/>
              <a:gd name="connsiteX13" fmla="*/ 2623862 w 9288370"/>
              <a:gd name="connsiteY13" fmla="*/ 1365980 h 1613814"/>
              <a:gd name="connsiteX14" fmla="*/ 2707413 w 9288370"/>
              <a:gd name="connsiteY14" fmla="*/ 1359160 h 1613814"/>
              <a:gd name="connsiteX15" fmla="*/ 2843134 w 9288370"/>
              <a:gd name="connsiteY15" fmla="*/ 1323561 h 1613814"/>
              <a:gd name="connsiteX16" fmla="*/ 2923804 w 9288370"/>
              <a:gd name="connsiteY16" fmla="*/ 1314224 h 1613814"/>
              <a:gd name="connsiteX17" fmla="*/ 2953618 w 9288370"/>
              <a:gd name="connsiteY17" fmla="*/ 1318186 h 1613814"/>
              <a:gd name="connsiteX18" fmla="*/ 2995816 w 9288370"/>
              <a:gd name="connsiteY18" fmla="*/ 1318670 h 1613814"/>
              <a:gd name="connsiteX19" fmla="*/ 3352700 w 9288370"/>
              <a:gd name="connsiteY19" fmla="*/ 1264183 h 1613814"/>
              <a:gd name="connsiteX20" fmla="*/ 3444611 w 9288370"/>
              <a:gd name="connsiteY20" fmla="*/ 1236739 h 1613814"/>
              <a:gd name="connsiteX21" fmla="*/ 3650072 w 9288370"/>
              <a:gd name="connsiteY21" fmla="*/ 1217421 h 1613814"/>
              <a:gd name="connsiteX22" fmla="*/ 3707853 w 9288370"/>
              <a:gd name="connsiteY22" fmla="*/ 1241722 h 1613814"/>
              <a:gd name="connsiteX23" fmla="*/ 3925616 w 9288370"/>
              <a:gd name="connsiteY23" fmla="*/ 1253751 h 1613814"/>
              <a:gd name="connsiteX24" fmla="*/ 3954387 w 9288370"/>
              <a:gd name="connsiteY24" fmla="*/ 1263789 h 1613814"/>
              <a:gd name="connsiteX25" fmla="*/ 3995849 w 9288370"/>
              <a:gd name="connsiteY25" fmla="*/ 1272939 h 1613814"/>
              <a:gd name="connsiteX26" fmla="*/ 4067546 w 9288370"/>
              <a:gd name="connsiteY26" fmla="*/ 1294697 h 1613814"/>
              <a:gd name="connsiteX27" fmla="*/ 4190310 w 9288370"/>
              <a:gd name="connsiteY27" fmla="*/ 1307786 h 1613814"/>
              <a:gd name="connsiteX28" fmla="*/ 4230008 w 9288370"/>
              <a:gd name="connsiteY28" fmla="*/ 1303546 h 1613814"/>
              <a:gd name="connsiteX29" fmla="*/ 4575478 w 9288370"/>
              <a:gd name="connsiteY29" fmla="*/ 1261726 h 1613814"/>
              <a:gd name="connsiteX30" fmla="*/ 4650026 w 9288370"/>
              <a:gd name="connsiteY30" fmla="*/ 1265798 h 1613814"/>
              <a:gd name="connsiteX31" fmla="*/ 4792008 w 9288370"/>
              <a:gd name="connsiteY31" fmla="*/ 1243899 h 1613814"/>
              <a:gd name="connsiteX32" fmla="*/ 4954126 w 9288370"/>
              <a:gd name="connsiteY32" fmla="*/ 1204617 h 1613814"/>
              <a:gd name="connsiteX33" fmla="*/ 5309678 w 9288370"/>
              <a:gd name="connsiteY33" fmla="*/ 1128278 h 1613814"/>
              <a:gd name="connsiteX34" fmla="*/ 5474724 w 9288370"/>
              <a:gd name="connsiteY34" fmla="*/ 1091167 h 1613814"/>
              <a:gd name="connsiteX35" fmla="*/ 5612132 w 9288370"/>
              <a:gd name="connsiteY35" fmla="*/ 1051509 h 1613814"/>
              <a:gd name="connsiteX36" fmla="*/ 5776618 w 9288370"/>
              <a:gd name="connsiteY36" fmla="*/ 1053037 h 1613814"/>
              <a:gd name="connsiteX37" fmla="*/ 5785786 w 9288370"/>
              <a:gd name="connsiteY37" fmla="*/ 1051213 h 1613814"/>
              <a:gd name="connsiteX38" fmla="*/ 5829381 w 9288370"/>
              <a:gd name="connsiteY38" fmla="*/ 1046878 h 1613814"/>
              <a:gd name="connsiteX39" fmla="*/ 5943596 w 9288370"/>
              <a:gd name="connsiteY39" fmla="*/ 1043237 h 1613814"/>
              <a:gd name="connsiteX40" fmla="*/ 5985730 w 9288370"/>
              <a:gd name="connsiteY40" fmla="*/ 1035396 h 1613814"/>
              <a:gd name="connsiteX41" fmla="*/ 6103109 w 9288370"/>
              <a:gd name="connsiteY41" fmla="*/ 1019019 h 1613814"/>
              <a:gd name="connsiteX42" fmla="*/ 6222406 w 9288370"/>
              <a:gd name="connsiteY42" fmla="*/ 985341 h 1613814"/>
              <a:gd name="connsiteX43" fmla="*/ 6598672 w 9288370"/>
              <a:gd name="connsiteY43" fmla="*/ 902062 h 1613814"/>
              <a:gd name="connsiteX44" fmla="*/ 6766149 w 9288370"/>
              <a:gd name="connsiteY44" fmla="*/ 846132 h 1613814"/>
              <a:gd name="connsiteX45" fmla="*/ 6886312 w 9288370"/>
              <a:gd name="connsiteY45" fmla="*/ 781877 h 1613814"/>
              <a:gd name="connsiteX46" fmla="*/ 7006457 w 9288370"/>
              <a:gd name="connsiteY46" fmla="*/ 699758 h 1613814"/>
              <a:gd name="connsiteX47" fmla="*/ 7231643 w 9288370"/>
              <a:gd name="connsiteY47" fmla="*/ 640778 h 1613814"/>
              <a:gd name="connsiteX48" fmla="*/ 7363123 w 9288370"/>
              <a:gd name="connsiteY48" fmla="*/ 593682 h 1613814"/>
              <a:gd name="connsiteX49" fmla="*/ 7588368 w 9288370"/>
              <a:gd name="connsiteY49" fmla="*/ 531129 h 1613814"/>
              <a:gd name="connsiteX50" fmla="*/ 7782741 w 9288370"/>
              <a:gd name="connsiteY50" fmla="*/ 455936 h 1613814"/>
              <a:gd name="connsiteX51" fmla="*/ 7952094 w 9288370"/>
              <a:gd name="connsiteY51" fmla="*/ 409302 h 1613814"/>
              <a:gd name="connsiteX52" fmla="*/ 8275980 w 9288370"/>
              <a:gd name="connsiteY52" fmla="*/ 267262 h 1613814"/>
              <a:gd name="connsiteX53" fmla="*/ 8428864 w 9288370"/>
              <a:gd name="connsiteY53" fmla="*/ 208471 h 1613814"/>
              <a:gd name="connsiteX54" fmla="*/ 8616510 w 9288370"/>
              <a:gd name="connsiteY54" fmla="*/ 161973 h 1613814"/>
              <a:gd name="connsiteX55" fmla="*/ 8826766 w 9288370"/>
              <a:gd name="connsiteY55" fmla="*/ 152111 h 1613814"/>
              <a:gd name="connsiteX56" fmla="*/ 8917647 w 9288370"/>
              <a:gd name="connsiteY56" fmla="*/ 112232 h 1613814"/>
              <a:gd name="connsiteX57" fmla="*/ 9098594 w 9288370"/>
              <a:gd name="connsiteY57" fmla="*/ 73185 h 1613814"/>
              <a:gd name="connsiteX58" fmla="*/ 9232990 w 9288370"/>
              <a:gd name="connsiteY58" fmla="*/ 24074 h 1613814"/>
              <a:gd name="connsiteX59" fmla="*/ 9288370 w 9288370"/>
              <a:gd name="connsiteY59" fmla="*/ 0 h 1613814"/>
              <a:gd name="connsiteX60" fmla="*/ 0 w 9288370"/>
              <a:gd name="connsiteY60" fmla="*/ 0 h 1613814"/>
              <a:gd name="connsiteX61" fmla="*/ 0 w 9288370"/>
              <a:gd name="connsiteY61" fmla="*/ 1586048 h 1613814"/>
              <a:gd name="connsiteX0" fmla="*/ 0 w 9288370"/>
              <a:gd name="connsiteY0" fmla="*/ 1475444 h 1613814"/>
              <a:gd name="connsiteX1" fmla="*/ 93535 w 9288370"/>
              <a:gd name="connsiteY1" fmla="*/ 1613814 h 1613814"/>
              <a:gd name="connsiteX2" fmla="*/ 374830 w 9288370"/>
              <a:gd name="connsiteY2" fmla="*/ 1574915 h 1613814"/>
              <a:gd name="connsiteX3" fmla="*/ 611906 w 9288370"/>
              <a:gd name="connsiteY3" fmla="*/ 1537813 h 1613814"/>
              <a:gd name="connsiteX4" fmla="*/ 940788 w 9288370"/>
              <a:gd name="connsiteY4" fmla="*/ 1506488 h 1613814"/>
              <a:gd name="connsiteX5" fmla="*/ 1032523 w 9288370"/>
              <a:gd name="connsiteY5" fmla="*/ 1513858 h 1613814"/>
              <a:gd name="connsiteX6" fmla="*/ 1144951 w 9288370"/>
              <a:gd name="connsiteY6" fmla="*/ 1528631 h 1613814"/>
              <a:gd name="connsiteX7" fmla="*/ 1408773 w 9288370"/>
              <a:gd name="connsiteY7" fmla="*/ 1503055 h 1613814"/>
              <a:gd name="connsiteX8" fmla="*/ 1679869 w 9288370"/>
              <a:gd name="connsiteY8" fmla="*/ 1477584 h 1613814"/>
              <a:gd name="connsiteX9" fmla="*/ 1704699 w 9288370"/>
              <a:gd name="connsiteY9" fmla="*/ 1453746 h 1613814"/>
              <a:gd name="connsiteX10" fmla="*/ 1794234 w 9288370"/>
              <a:gd name="connsiteY10" fmla="*/ 1452327 h 1613814"/>
              <a:gd name="connsiteX11" fmla="*/ 2101780 w 9288370"/>
              <a:gd name="connsiteY11" fmla="*/ 1409907 h 1613814"/>
              <a:gd name="connsiteX12" fmla="*/ 2253639 w 9288370"/>
              <a:gd name="connsiteY12" fmla="*/ 1396542 h 1613814"/>
              <a:gd name="connsiteX13" fmla="*/ 2623862 w 9288370"/>
              <a:gd name="connsiteY13" fmla="*/ 1365980 h 1613814"/>
              <a:gd name="connsiteX14" fmla="*/ 2707413 w 9288370"/>
              <a:gd name="connsiteY14" fmla="*/ 1359160 h 1613814"/>
              <a:gd name="connsiteX15" fmla="*/ 2843134 w 9288370"/>
              <a:gd name="connsiteY15" fmla="*/ 1323561 h 1613814"/>
              <a:gd name="connsiteX16" fmla="*/ 2923804 w 9288370"/>
              <a:gd name="connsiteY16" fmla="*/ 1314224 h 1613814"/>
              <a:gd name="connsiteX17" fmla="*/ 2953618 w 9288370"/>
              <a:gd name="connsiteY17" fmla="*/ 1318186 h 1613814"/>
              <a:gd name="connsiteX18" fmla="*/ 2995816 w 9288370"/>
              <a:gd name="connsiteY18" fmla="*/ 1318670 h 1613814"/>
              <a:gd name="connsiteX19" fmla="*/ 3352700 w 9288370"/>
              <a:gd name="connsiteY19" fmla="*/ 1264183 h 1613814"/>
              <a:gd name="connsiteX20" fmla="*/ 3444611 w 9288370"/>
              <a:gd name="connsiteY20" fmla="*/ 1236739 h 1613814"/>
              <a:gd name="connsiteX21" fmla="*/ 3650072 w 9288370"/>
              <a:gd name="connsiteY21" fmla="*/ 1217421 h 1613814"/>
              <a:gd name="connsiteX22" fmla="*/ 3707853 w 9288370"/>
              <a:gd name="connsiteY22" fmla="*/ 1241722 h 1613814"/>
              <a:gd name="connsiteX23" fmla="*/ 3925616 w 9288370"/>
              <a:gd name="connsiteY23" fmla="*/ 1253751 h 1613814"/>
              <a:gd name="connsiteX24" fmla="*/ 3954387 w 9288370"/>
              <a:gd name="connsiteY24" fmla="*/ 1263789 h 1613814"/>
              <a:gd name="connsiteX25" fmla="*/ 3995849 w 9288370"/>
              <a:gd name="connsiteY25" fmla="*/ 1272939 h 1613814"/>
              <a:gd name="connsiteX26" fmla="*/ 4067546 w 9288370"/>
              <a:gd name="connsiteY26" fmla="*/ 1294697 h 1613814"/>
              <a:gd name="connsiteX27" fmla="*/ 4190310 w 9288370"/>
              <a:gd name="connsiteY27" fmla="*/ 1307786 h 1613814"/>
              <a:gd name="connsiteX28" fmla="*/ 4230008 w 9288370"/>
              <a:gd name="connsiteY28" fmla="*/ 1303546 h 1613814"/>
              <a:gd name="connsiteX29" fmla="*/ 4575478 w 9288370"/>
              <a:gd name="connsiteY29" fmla="*/ 1261726 h 1613814"/>
              <a:gd name="connsiteX30" fmla="*/ 4650026 w 9288370"/>
              <a:gd name="connsiteY30" fmla="*/ 1265798 h 1613814"/>
              <a:gd name="connsiteX31" fmla="*/ 4792008 w 9288370"/>
              <a:gd name="connsiteY31" fmla="*/ 1243899 h 1613814"/>
              <a:gd name="connsiteX32" fmla="*/ 4954126 w 9288370"/>
              <a:gd name="connsiteY32" fmla="*/ 1204617 h 1613814"/>
              <a:gd name="connsiteX33" fmla="*/ 5309678 w 9288370"/>
              <a:gd name="connsiteY33" fmla="*/ 1128278 h 1613814"/>
              <a:gd name="connsiteX34" fmla="*/ 5474724 w 9288370"/>
              <a:gd name="connsiteY34" fmla="*/ 1091167 h 1613814"/>
              <a:gd name="connsiteX35" fmla="*/ 5612132 w 9288370"/>
              <a:gd name="connsiteY35" fmla="*/ 1051509 h 1613814"/>
              <a:gd name="connsiteX36" fmla="*/ 5776618 w 9288370"/>
              <a:gd name="connsiteY36" fmla="*/ 1053037 h 1613814"/>
              <a:gd name="connsiteX37" fmla="*/ 5785786 w 9288370"/>
              <a:gd name="connsiteY37" fmla="*/ 1051213 h 1613814"/>
              <a:gd name="connsiteX38" fmla="*/ 5829381 w 9288370"/>
              <a:gd name="connsiteY38" fmla="*/ 1046878 h 1613814"/>
              <a:gd name="connsiteX39" fmla="*/ 5943596 w 9288370"/>
              <a:gd name="connsiteY39" fmla="*/ 1043237 h 1613814"/>
              <a:gd name="connsiteX40" fmla="*/ 5985730 w 9288370"/>
              <a:gd name="connsiteY40" fmla="*/ 1035396 h 1613814"/>
              <a:gd name="connsiteX41" fmla="*/ 6103109 w 9288370"/>
              <a:gd name="connsiteY41" fmla="*/ 1019019 h 1613814"/>
              <a:gd name="connsiteX42" fmla="*/ 6222406 w 9288370"/>
              <a:gd name="connsiteY42" fmla="*/ 985341 h 1613814"/>
              <a:gd name="connsiteX43" fmla="*/ 6598672 w 9288370"/>
              <a:gd name="connsiteY43" fmla="*/ 902062 h 1613814"/>
              <a:gd name="connsiteX44" fmla="*/ 6766149 w 9288370"/>
              <a:gd name="connsiteY44" fmla="*/ 846132 h 1613814"/>
              <a:gd name="connsiteX45" fmla="*/ 6886312 w 9288370"/>
              <a:gd name="connsiteY45" fmla="*/ 781877 h 1613814"/>
              <a:gd name="connsiteX46" fmla="*/ 7006457 w 9288370"/>
              <a:gd name="connsiteY46" fmla="*/ 699758 h 1613814"/>
              <a:gd name="connsiteX47" fmla="*/ 7231643 w 9288370"/>
              <a:gd name="connsiteY47" fmla="*/ 640778 h 1613814"/>
              <a:gd name="connsiteX48" fmla="*/ 7363123 w 9288370"/>
              <a:gd name="connsiteY48" fmla="*/ 593682 h 1613814"/>
              <a:gd name="connsiteX49" fmla="*/ 7588368 w 9288370"/>
              <a:gd name="connsiteY49" fmla="*/ 531129 h 1613814"/>
              <a:gd name="connsiteX50" fmla="*/ 7782741 w 9288370"/>
              <a:gd name="connsiteY50" fmla="*/ 455936 h 1613814"/>
              <a:gd name="connsiteX51" fmla="*/ 7952094 w 9288370"/>
              <a:gd name="connsiteY51" fmla="*/ 409302 h 1613814"/>
              <a:gd name="connsiteX52" fmla="*/ 8275980 w 9288370"/>
              <a:gd name="connsiteY52" fmla="*/ 267262 h 1613814"/>
              <a:gd name="connsiteX53" fmla="*/ 8428864 w 9288370"/>
              <a:gd name="connsiteY53" fmla="*/ 208471 h 1613814"/>
              <a:gd name="connsiteX54" fmla="*/ 8616510 w 9288370"/>
              <a:gd name="connsiteY54" fmla="*/ 161973 h 1613814"/>
              <a:gd name="connsiteX55" fmla="*/ 8826766 w 9288370"/>
              <a:gd name="connsiteY55" fmla="*/ 152111 h 1613814"/>
              <a:gd name="connsiteX56" fmla="*/ 8917647 w 9288370"/>
              <a:gd name="connsiteY56" fmla="*/ 112232 h 1613814"/>
              <a:gd name="connsiteX57" fmla="*/ 9098594 w 9288370"/>
              <a:gd name="connsiteY57" fmla="*/ 73185 h 1613814"/>
              <a:gd name="connsiteX58" fmla="*/ 9232990 w 9288370"/>
              <a:gd name="connsiteY58" fmla="*/ 24074 h 1613814"/>
              <a:gd name="connsiteX59" fmla="*/ 9288370 w 9288370"/>
              <a:gd name="connsiteY59" fmla="*/ 0 h 1613814"/>
              <a:gd name="connsiteX60" fmla="*/ 0 w 9288370"/>
              <a:gd name="connsiteY60" fmla="*/ 0 h 1613814"/>
              <a:gd name="connsiteX61" fmla="*/ 0 w 9288370"/>
              <a:gd name="connsiteY61" fmla="*/ 1475444 h 1613814"/>
              <a:gd name="connsiteX0" fmla="*/ 0 w 9288370"/>
              <a:gd name="connsiteY0" fmla="*/ 1475444 h 1591693"/>
              <a:gd name="connsiteX1" fmla="*/ 134113 w 9288370"/>
              <a:gd name="connsiteY1" fmla="*/ 1591693 h 1591693"/>
              <a:gd name="connsiteX2" fmla="*/ 374830 w 9288370"/>
              <a:gd name="connsiteY2" fmla="*/ 1574915 h 1591693"/>
              <a:gd name="connsiteX3" fmla="*/ 611906 w 9288370"/>
              <a:gd name="connsiteY3" fmla="*/ 1537813 h 1591693"/>
              <a:gd name="connsiteX4" fmla="*/ 940788 w 9288370"/>
              <a:gd name="connsiteY4" fmla="*/ 1506488 h 1591693"/>
              <a:gd name="connsiteX5" fmla="*/ 1032523 w 9288370"/>
              <a:gd name="connsiteY5" fmla="*/ 1513858 h 1591693"/>
              <a:gd name="connsiteX6" fmla="*/ 1144951 w 9288370"/>
              <a:gd name="connsiteY6" fmla="*/ 1528631 h 1591693"/>
              <a:gd name="connsiteX7" fmla="*/ 1408773 w 9288370"/>
              <a:gd name="connsiteY7" fmla="*/ 1503055 h 1591693"/>
              <a:gd name="connsiteX8" fmla="*/ 1679869 w 9288370"/>
              <a:gd name="connsiteY8" fmla="*/ 1477584 h 1591693"/>
              <a:gd name="connsiteX9" fmla="*/ 1704699 w 9288370"/>
              <a:gd name="connsiteY9" fmla="*/ 1453746 h 1591693"/>
              <a:gd name="connsiteX10" fmla="*/ 1794234 w 9288370"/>
              <a:gd name="connsiteY10" fmla="*/ 1452327 h 1591693"/>
              <a:gd name="connsiteX11" fmla="*/ 2101780 w 9288370"/>
              <a:gd name="connsiteY11" fmla="*/ 1409907 h 1591693"/>
              <a:gd name="connsiteX12" fmla="*/ 2253639 w 9288370"/>
              <a:gd name="connsiteY12" fmla="*/ 1396542 h 1591693"/>
              <a:gd name="connsiteX13" fmla="*/ 2623862 w 9288370"/>
              <a:gd name="connsiteY13" fmla="*/ 1365980 h 1591693"/>
              <a:gd name="connsiteX14" fmla="*/ 2707413 w 9288370"/>
              <a:gd name="connsiteY14" fmla="*/ 1359160 h 1591693"/>
              <a:gd name="connsiteX15" fmla="*/ 2843134 w 9288370"/>
              <a:gd name="connsiteY15" fmla="*/ 1323561 h 1591693"/>
              <a:gd name="connsiteX16" fmla="*/ 2923804 w 9288370"/>
              <a:gd name="connsiteY16" fmla="*/ 1314224 h 1591693"/>
              <a:gd name="connsiteX17" fmla="*/ 2953618 w 9288370"/>
              <a:gd name="connsiteY17" fmla="*/ 1318186 h 1591693"/>
              <a:gd name="connsiteX18" fmla="*/ 2995816 w 9288370"/>
              <a:gd name="connsiteY18" fmla="*/ 1318670 h 1591693"/>
              <a:gd name="connsiteX19" fmla="*/ 3352700 w 9288370"/>
              <a:gd name="connsiteY19" fmla="*/ 1264183 h 1591693"/>
              <a:gd name="connsiteX20" fmla="*/ 3444611 w 9288370"/>
              <a:gd name="connsiteY20" fmla="*/ 1236739 h 1591693"/>
              <a:gd name="connsiteX21" fmla="*/ 3650072 w 9288370"/>
              <a:gd name="connsiteY21" fmla="*/ 1217421 h 1591693"/>
              <a:gd name="connsiteX22" fmla="*/ 3707853 w 9288370"/>
              <a:gd name="connsiteY22" fmla="*/ 1241722 h 1591693"/>
              <a:gd name="connsiteX23" fmla="*/ 3925616 w 9288370"/>
              <a:gd name="connsiteY23" fmla="*/ 1253751 h 1591693"/>
              <a:gd name="connsiteX24" fmla="*/ 3954387 w 9288370"/>
              <a:gd name="connsiteY24" fmla="*/ 1263789 h 1591693"/>
              <a:gd name="connsiteX25" fmla="*/ 3995849 w 9288370"/>
              <a:gd name="connsiteY25" fmla="*/ 1272939 h 1591693"/>
              <a:gd name="connsiteX26" fmla="*/ 4067546 w 9288370"/>
              <a:gd name="connsiteY26" fmla="*/ 1294697 h 1591693"/>
              <a:gd name="connsiteX27" fmla="*/ 4190310 w 9288370"/>
              <a:gd name="connsiteY27" fmla="*/ 1307786 h 1591693"/>
              <a:gd name="connsiteX28" fmla="*/ 4230008 w 9288370"/>
              <a:gd name="connsiteY28" fmla="*/ 1303546 h 1591693"/>
              <a:gd name="connsiteX29" fmla="*/ 4575478 w 9288370"/>
              <a:gd name="connsiteY29" fmla="*/ 1261726 h 1591693"/>
              <a:gd name="connsiteX30" fmla="*/ 4650026 w 9288370"/>
              <a:gd name="connsiteY30" fmla="*/ 1265798 h 1591693"/>
              <a:gd name="connsiteX31" fmla="*/ 4792008 w 9288370"/>
              <a:gd name="connsiteY31" fmla="*/ 1243899 h 1591693"/>
              <a:gd name="connsiteX32" fmla="*/ 4954126 w 9288370"/>
              <a:gd name="connsiteY32" fmla="*/ 1204617 h 1591693"/>
              <a:gd name="connsiteX33" fmla="*/ 5309678 w 9288370"/>
              <a:gd name="connsiteY33" fmla="*/ 1128278 h 1591693"/>
              <a:gd name="connsiteX34" fmla="*/ 5474724 w 9288370"/>
              <a:gd name="connsiteY34" fmla="*/ 1091167 h 1591693"/>
              <a:gd name="connsiteX35" fmla="*/ 5612132 w 9288370"/>
              <a:gd name="connsiteY35" fmla="*/ 1051509 h 1591693"/>
              <a:gd name="connsiteX36" fmla="*/ 5776618 w 9288370"/>
              <a:gd name="connsiteY36" fmla="*/ 1053037 h 1591693"/>
              <a:gd name="connsiteX37" fmla="*/ 5785786 w 9288370"/>
              <a:gd name="connsiteY37" fmla="*/ 1051213 h 1591693"/>
              <a:gd name="connsiteX38" fmla="*/ 5829381 w 9288370"/>
              <a:gd name="connsiteY38" fmla="*/ 1046878 h 1591693"/>
              <a:gd name="connsiteX39" fmla="*/ 5943596 w 9288370"/>
              <a:gd name="connsiteY39" fmla="*/ 1043237 h 1591693"/>
              <a:gd name="connsiteX40" fmla="*/ 5985730 w 9288370"/>
              <a:gd name="connsiteY40" fmla="*/ 1035396 h 1591693"/>
              <a:gd name="connsiteX41" fmla="*/ 6103109 w 9288370"/>
              <a:gd name="connsiteY41" fmla="*/ 1019019 h 1591693"/>
              <a:gd name="connsiteX42" fmla="*/ 6222406 w 9288370"/>
              <a:gd name="connsiteY42" fmla="*/ 985341 h 1591693"/>
              <a:gd name="connsiteX43" fmla="*/ 6598672 w 9288370"/>
              <a:gd name="connsiteY43" fmla="*/ 902062 h 1591693"/>
              <a:gd name="connsiteX44" fmla="*/ 6766149 w 9288370"/>
              <a:gd name="connsiteY44" fmla="*/ 846132 h 1591693"/>
              <a:gd name="connsiteX45" fmla="*/ 6886312 w 9288370"/>
              <a:gd name="connsiteY45" fmla="*/ 781877 h 1591693"/>
              <a:gd name="connsiteX46" fmla="*/ 7006457 w 9288370"/>
              <a:gd name="connsiteY46" fmla="*/ 699758 h 1591693"/>
              <a:gd name="connsiteX47" fmla="*/ 7231643 w 9288370"/>
              <a:gd name="connsiteY47" fmla="*/ 640778 h 1591693"/>
              <a:gd name="connsiteX48" fmla="*/ 7363123 w 9288370"/>
              <a:gd name="connsiteY48" fmla="*/ 593682 h 1591693"/>
              <a:gd name="connsiteX49" fmla="*/ 7588368 w 9288370"/>
              <a:gd name="connsiteY49" fmla="*/ 531129 h 1591693"/>
              <a:gd name="connsiteX50" fmla="*/ 7782741 w 9288370"/>
              <a:gd name="connsiteY50" fmla="*/ 455936 h 1591693"/>
              <a:gd name="connsiteX51" fmla="*/ 7952094 w 9288370"/>
              <a:gd name="connsiteY51" fmla="*/ 409302 h 1591693"/>
              <a:gd name="connsiteX52" fmla="*/ 8275980 w 9288370"/>
              <a:gd name="connsiteY52" fmla="*/ 267262 h 1591693"/>
              <a:gd name="connsiteX53" fmla="*/ 8428864 w 9288370"/>
              <a:gd name="connsiteY53" fmla="*/ 208471 h 1591693"/>
              <a:gd name="connsiteX54" fmla="*/ 8616510 w 9288370"/>
              <a:gd name="connsiteY54" fmla="*/ 161973 h 1591693"/>
              <a:gd name="connsiteX55" fmla="*/ 8826766 w 9288370"/>
              <a:gd name="connsiteY55" fmla="*/ 152111 h 1591693"/>
              <a:gd name="connsiteX56" fmla="*/ 8917647 w 9288370"/>
              <a:gd name="connsiteY56" fmla="*/ 112232 h 1591693"/>
              <a:gd name="connsiteX57" fmla="*/ 9098594 w 9288370"/>
              <a:gd name="connsiteY57" fmla="*/ 73185 h 1591693"/>
              <a:gd name="connsiteX58" fmla="*/ 9232990 w 9288370"/>
              <a:gd name="connsiteY58" fmla="*/ 24074 h 1591693"/>
              <a:gd name="connsiteX59" fmla="*/ 9288370 w 9288370"/>
              <a:gd name="connsiteY59" fmla="*/ 0 h 1591693"/>
              <a:gd name="connsiteX60" fmla="*/ 0 w 9288370"/>
              <a:gd name="connsiteY60" fmla="*/ 0 h 1591693"/>
              <a:gd name="connsiteX61" fmla="*/ 0 w 9288370"/>
              <a:gd name="connsiteY61" fmla="*/ 1475444 h 1591693"/>
              <a:gd name="connsiteX0" fmla="*/ 0 w 9288370"/>
              <a:gd name="connsiteY0" fmla="*/ 1475444 h 1582937"/>
              <a:gd name="connsiteX1" fmla="*/ 85420 w 9288370"/>
              <a:gd name="connsiteY1" fmla="*/ 1525330 h 1582937"/>
              <a:gd name="connsiteX2" fmla="*/ 374830 w 9288370"/>
              <a:gd name="connsiteY2" fmla="*/ 1574915 h 1582937"/>
              <a:gd name="connsiteX3" fmla="*/ 611906 w 9288370"/>
              <a:gd name="connsiteY3" fmla="*/ 1537813 h 1582937"/>
              <a:gd name="connsiteX4" fmla="*/ 940788 w 9288370"/>
              <a:gd name="connsiteY4" fmla="*/ 1506488 h 1582937"/>
              <a:gd name="connsiteX5" fmla="*/ 1032523 w 9288370"/>
              <a:gd name="connsiteY5" fmla="*/ 1513858 h 1582937"/>
              <a:gd name="connsiteX6" fmla="*/ 1144951 w 9288370"/>
              <a:gd name="connsiteY6" fmla="*/ 1528631 h 1582937"/>
              <a:gd name="connsiteX7" fmla="*/ 1408773 w 9288370"/>
              <a:gd name="connsiteY7" fmla="*/ 1503055 h 1582937"/>
              <a:gd name="connsiteX8" fmla="*/ 1679869 w 9288370"/>
              <a:gd name="connsiteY8" fmla="*/ 1477584 h 1582937"/>
              <a:gd name="connsiteX9" fmla="*/ 1704699 w 9288370"/>
              <a:gd name="connsiteY9" fmla="*/ 1453746 h 1582937"/>
              <a:gd name="connsiteX10" fmla="*/ 1794234 w 9288370"/>
              <a:gd name="connsiteY10" fmla="*/ 1452327 h 1582937"/>
              <a:gd name="connsiteX11" fmla="*/ 2101780 w 9288370"/>
              <a:gd name="connsiteY11" fmla="*/ 1409907 h 1582937"/>
              <a:gd name="connsiteX12" fmla="*/ 2253639 w 9288370"/>
              <a:gd name="connsiteY12" fmla="*/ 1396542 h 1582937"/>
              <a:gd name="connsiteX13" fmla="*/ 2623862 w 9288370"/>
              <a:gd name="connsiteY13" fmla="*/ 1365980 h 1582937"/>
              <a:gd name="connsiteX14" fmla="*/ 2707413 w 9288370"/>
              <a:gd name="connsiteY14" fmla="*/ 1359160 h 1582937"/>
              <a:gd name="connsiteX15" fmla="*/ 2843134 w 9288370"/>
              <a:gd name="connsiteY15" fmla="*/ 1323561 h 1582937"/>
              <a:gd name="connsiteX16" fmla="*/ 2923804 w 9288370"/>
              <a:gd name="connsiteY16" fmla="*/ 1314224 h 1582937"/>
              <a:gd name="connsiteX17" fmla="*/ 2953618 w 9288370"/>
              <a:gd name="connsiteY17" fmla="*/ 1318186 h 1582937"/>
              <a:gd name="connsiteX18" fmla="*/ 2995816 w 9288370"/>
              <a:gd name="connsiteY18" fmla="*/ 1318670 h 1582937"/>
              <a:gd name="connsiteX19" fmla="*/ 3352700 w 9288370"/>
              <a:gd name="connsiteY19" fmla="*/ 1264183 h 1582937"/>
              <a:gd name="connsiteX20" fmla="*/ 3444611 w 9288370"/>
              <a:gd name="connsiteY20" fmla="*/ 1236739 h 1582937"/>
              <a:gd name="connsiteX21" fmla="*/ 3650072 w 9288370"/>
              <a:gd name="connsiteY21" fmla="*/ 1217421 h 1582937"/>
              <a:gd name="connsiteX22" fmla="*/ 3707853 w 9288370"/>
              <a:gd name="connsiteY22" fmla="*/ 1241722 h 1582937"/>
              <a:gd name="connsiteX23" fmla="*/ 3925616 w 9288370"/>
              <a:gd name="connsiteY23" fmla="*/ 1253751 h 1582937"/>
              <a:gd name="connsiteX24" fmla="*/ 3954387 w 9288370"/>
              <a:gd name="connsiteY24" fmla="*/ 1263789 h 1582937"/>
              <a:gd name="connsiteX25" fmla="*/ 3995849 w 9288370"/>
              <a:gd name="connsiteY25" fmla="*/ 1272939 h 1582937"/>
              <a:gd name="connsiteX26" fmla="*/ 4067546 w 9288370"/>
              <a:gd name="connsiteY26" fmla="*/ 1294697 h 1582937"/>
              <a:gd name="connsiteX27" fmla="*/ 4190310 w 9288370"/>
              <a:gd name="connsiteY27" fmla="*/ 1307786 h 1582937"/>
              <a:gd name="connsiteX28" fmla="*/ 4230008 w 9288370"/>
              <a:gd name="connsiteY28" fmla="*/ 1303546 h 1582937"/>
              <a:gd name="connsiteX29" fmla="*/ 4575478 w 9288370"/>
              <a:gd name="connsiteY29" fmla="*/ 1261726 h 1582937"/>
              <a:gd name="connsiteX30" fmla="*/ 4650026 w 9288370"/>
              <a:gd name="connsiteY30" fmla="*/ 1265798 h 1582937"/>
              <a:gd name="connsiteX31" fmla="*/ 4792008 w 9288370"/>
              <a:gd name="connsiteY31" fmla="*/ 1243899 h 1582937"/>
              <a:gd name="connsiteX32" fmla="*/ 4954126 w 9288370"/>
              <a:gd name="connsiteY32" fmla="*/ 1204617 h 1582937"/>
              <a:gd name="connsiteX33" fmla="*/ 5309678 w 9288370"/>
              <a:gd name="connsiteY33" fmla="*/ 1128278 h 1582937"/>
              <a:gd name="connsiteX34" fmla="*/ 5474724 w 9288370"/>
              <a:gd name="connsiteY34" fmla="*/ 1091167 h 1582937"/>
              <a:gd name="connsiteX35" fmla="*/ 5612132 w 9288370"/>
              <a:gd name="connsiteY35" fmla="*/ 1051509 h 1582937"/>
              <a:gd name="connsiteX36" fmla="*/ 5776618 w 9288370"/>
              <a:gd name="connsiteY36" fmla="*/ 1053037 h 1582937"/>
              <a:gd name="connsiteX37" fmla="*/ 5785786 w 9288370"/>
              <a:gd name="connsiteY37" fmla="*/ 1051213 h 1582937"/>
              <a:gd name="connsiteX38" fmla="*/ 5829381 w 9288370"/>
              <a:gd name="connsiteY38" fmla="*/ 1046878 h 1582937"/>
              <a:gd name="connsiteX39" fmla="*/ 5943596 w 9288370"/>
              <a:gd name="connsiteY39" fmla="*/ 1043237 h 1582937"/>
              <a:gd name="connsiteX40" fmla="*/ 5985730 w 9288370"/>
              <a:gd name="connsiteY40" fmla="*/ 1035396 h 1582937"/>
              <a:gd name="connsiteX41" fmla="*/ 6103109 w 9288370"/>
              <a:gd name="connsiteY41" fmla="*/ 1019019 h 1582937"/>
              <a:gd name="connsiteX42" fmla="*/ 6222406 w 9288370"/>
              <a:gd name="connsiteY42" fmla="*/ 985341 h 1582937"/>
              <a:gd name="connsiteX43" fmla="*/ 6598672 w 9288370"/>
              <a:gd name="connsiteY43" fmla="*/ 902062 h 1582937"/>
              <a:gd name="connsiteX44" fmla="*/ 6766149 w 9288370"/>
              <a:gd name="connsiteY44" fmla="*/ 846132 h 1582937"/>
              <a:gd name="connsiteX45" fmla="*/ 6886312 w 9288370"/>
              <a:gd name="connsiteY45" fmla="*/ 781877 h 1582937"/>
              <a:gd name="connsiteX46" fmla="*/ 7006457 w 9288370"/>
              <a:gd name="connsiteY46" fmla="*/ 699758 h 1582937"/>
              <a:gd name="connsiteX47" fmla="*/ 7231643 w 9288370"/>
              <a:gd name="connsiteY47" fmla="*/ 640778 h 1582937"/>
              <a:gd name="connsiteX48" fmla="*/ 7363123 w 9288370"/>
              <a:gd name="connsiteY48" fmla="*/ 593682 h 1582937"/>
              <a:gd name="connsiteX49" fmla="*/ 7588368 w 9288370"/>
              <a:gd name="connsiteY49" fmla="*/ 531129 h 1582937"/>
              <a:gd name="connsiteX50" fmla="*/ 7782741 w 9288370"/>
              <a:gd name="connsiteY50" fmla="*/ 455936 h 1582937"/>
              <a:gd name="connsiteX51" fmla="*/ 7952094 w 9288370"/>
              <a:gd name="connsiteY51" fmla="*/ 409302 h 1582937"/>
              <a:gd name="connsiteX52" fmla="*/ 8275980 w 9288370"/>
              <a:gd name="connsiteY52" fmla="*/ 267262 h 1582937"/>
              <a:gd name="connsiteX53" fmla="*/ 8428864 w 9288370"/>
              <a:gd name="connsiteY53" fmla="*/ 208471 h 1582937"/>
              <a:gd name="connsiteX54" fmla="*/ 8616510 w 9288370"/>
              <a:gd name="connsiteY54" fmla="*/ 161973 h 1582937"/>
              <a:gd name="connsiteX55" fmla="*/ 8826766 w 9288370"/>
              <a:gd name="connsiteY55" fmla="*/ 152111 h 1582937"/>
              <a:gd name="connsiteX56" fmla="*/ 8917647 w 9288370"/>
              <a:gd name="connsiteY56" fmla="*/ 112232 h 1582937"/>
              <a:gd name="connsiteX57" fmla="*/ 9098594 w 9288370"/>
              <a:gd name="connsiteY57" fmla="*/ 73185 h 1582937"/>
              <a:gd name="connsiteX58" fmla="*/ 9232990 w 9288370"/>
              <a:gd name="connsiteY58" fmla="*/ 24074 h 1582937"/>
              <a:gd name="connsiteX59" fmla="*/ 9288370 w 9288370"/>
              <a:gd name="connsiteY59" fmla="*/ 0 h 1582937"/>
              <a:gd name="connsiteX60" fmla="*/ 0 w 9288370"/>
              <a:gd name="connsiteY60" fmla="*/ 0 h 1582937"/>
              <a:gd name="connsiteX61" fmla="*/ 0 w 9288370"/>
              <a:gd name="connsiteY61" fmla="*/ 1475444 h 1582937"/>
              <a:gd name="connsiteX0" fmla="*/ 0 w 9288370"/>
              <a:gd name="connsiteY0" fmla="*/ 1475444 h 1552307"/>
              <a:gd name="connsiteX1" fmla="*/ 85420 w 9288370"/>
              <a:gd name="connsiteY1" fmla="*/ 1525330 h 1552307"/>
              <a:gd name="connsiteX2" fmla="*/ 358599 w 9288370"/>
              <a:gd name="connsiteY2" fmla="*/ 1541734 h 1552307"/>
              <a:gd name="connsiteX3" fmla="*/ 611906 w 9288370"/>
              <a:gd name="connsiteY3" fmla="*/ 1537813 h 1552307"/>
              <a:gd name="connsiteX4" fmla="*/ 940788 w 9288370"/>
              <a:gd name="connsiteY4" fmla="*/ 1506488 h 1552307"/>
              <a:gd name="connsiteX5" fmla="*/ 1032523 w 9288370"/>
              <a:gd name="connsiteY5" fmla="*/ 1513858 h 1552307"/>
              <a:gd name="connsiteX6" fmla="*/ 1144951 w 9288370"/>
              <a:gd name="connsiteY6" fmla="*/ 1528631 h 1552307"/>
              <a:gd name="connsiteX7" fmla="*/ 1408773 w 9288370"/>
              <a:gd name="connsiteY7" fmla="*/ 1503055 h 1552307"/>
              <a:gd name="connsiteX8" fmla="*/ 1679869 w 9288370"/>
              <a:gd name="connsiteY8" fmla="*/ 1477584 h 1552307"/>
              <a:gd name="connsiteX9" fmla="*/ 1704699 w 9288370"/>
              <a:gd name="connsiteY9" fmla="*/ 1453746 h 1552307"/>
              <a:gd name="connsiteX10" fmla="*/ 1794234 w 9288370"/>
              <a:gd name="connsiteY10" fmla="*/ 1452327 h 1552307"/>
              <a:gd name="connsiteX11" fmla="*/ 2101780 w 9288370"/>
              <a:gd name="connsiteY11" fmla="*/ 1409907 h 1552307"/>
              <a:gd name="connsiteX12" fmla="*/ 2253639 w 9288370"/>
              <a:gd name="connsiteY12" fmla="*/ 1396542 h 1552307"/>
              <a:gd name="connsiteX13" fmla="*/ 2623862 w 9288370"/>
              <a:gd name="connsiteY13" fmla="*/ 1365980 h 1552307"/>
              <a:gd name="connsiteX14" fmla="*/ 2707413 w 9288370"/>
              <a:gd name="connsiteY14" fmla="*/ 1359160 h 1552307"/>
              <a:gd name="connsiteX15" fmla="*/ 2843134 w 9288370"/>
              <a:gd name="connsiteY15" fmla="*/ 1323561 h 1552307"/>
              <a:gd name="connsiteX16" fmla="*/ 2923804 w 9288370"/>
              <a:gd name="connsiteY16" fmla="*/ 1314224 h 1552307"/>
              <a:gd name="connsiteX17" fmla="*/ 2953618 w 9288370"/>
              <a:gd name="connsiteY17" fmla="*/ 1318186 h 1552307"/>
              <a:gd name="connsiteX18" fmla="*/ 2995816 w 9288370"/>
              <a:gd name="connsiteY18" fmla="*/ 1318670 h 1552307"/>
              <a:gd name="connsiteX19" fmla="*/ 3352700 w 9288370"/>
              <a:gd name="connsiteY19" fmla="*/ 1264183 h 1552307"/>
              <a:gd name="connsiteX20" fmla="*/ 3444611 w 9288370"/>
              <a:gd name="connsiteY20" fmla="*/ 1236739 h 1552307"/>
              <a:gd name="connsiteX21" fmla="*/ 3650072 w 9288370"/>
              <a:gd name="connsiteY21" fmla="*/ 1217421 h 1552307"/>
              <a:gd name="connsiteX22" fmla="*/ 3707853 w 9288370"/>
              <a:gd name="connsiteY22" fmla="*/ 1241722 h 1552307"/>
              <a:gd name="connsiteX23" fmla="*/ 3925616 w 9288370"/>
              <a:gd name="connsiteY23" fmla="*/ 1253751 h 1552307"/>
              <a:gd name="connsiteX24" fmla="*/ 3954387 w 9288370"/>
              <a:gd name="connsiteY24" fmla="*/ 1263789 h 1552307"/>
              <a:gd name="connsiteX25" fmla="*/ 3995849 w 9288370"/>
              <a:gd name="connsiteY25" fmla="*/ 1272939 h 1552307"/>
              <a:gd name="connsiteX26" fmla="*/ 4067546 w 9288370"/>
              <a:gd name="connsiteY26" fmla="*/ 1294697 h 1552307"/>
              <a:gd name="connsiteX27" fmla="*/ 4190310 w 9288370"/>
              <a:gd name="connsiteY27" fmla="*/ 1307786 h 1552307"/>
              <a:gd name="connsiteX28" fmla="*/ 4230008 w 9288370"/>
              <a:gd name="connsiteY28" fmla="*/ 1303546 h 1552307"/>
              <a:gd name="connsiteX29" fmla="*/ 4575478 w 9288370"/>
              <a:gd name="connsiteY29" fmla="*/ 1261726 h 1552307"/>
              <a:gd name="connsiteX30" fmla="*/ 4650026 w 9288370"/>
              <a:gd name="connsiteY30" fmla="*/ 1265798 h 1552307"/>
              <a:gd name="connsiteX31" fmla="*/ 4792008 w 9288370"/>
              <a:gd name="connsiteY31" fmla="*/ 1243899 h 1552307"/>
              <a:gd name="connsiteX32" fmla="*/ 4954126 w 9288370"/>
              <a:gd name="connsiteY32" fmla="*/ 1204617 h 1552307"/>
              <a:gd name="connsiteX33" fmla="*/ 5309678 w 9288370"/>
              <a:gd name="connsiteY33" fmla="*/ 1128278 h 1552307"/>
              <a:gd name="connsiteX34" fmla="*/ 5474724 w 9288370"/>
              <a:gd name="connsiteY34" fmla="*/ 1091167 h 1552307"/>
              <a:gd name="connsiteX35" fmla="*/ 5612132 w 9288370"/>
              <a:gd name="connsiteY35" fmla="*/ 1051509 h 1552307"/>
              <a:gd name="connsiteX36" fmla="*/ 5776618 w 9288370"/>
              <a:gd name="connsiteY36" fmla="*/ 1053037 h 1552307"/>
              <a:gd name="connsiteX37" fmla="*/ 5785786 w 9288370"/>
              <a:gd name="connsiteY37" fmla="*/ 1051213 h 1552307"/>
              <a:gd name="connsiteX38" fmla="*/ 5829381 w 9288370"/>
              <a:gd name="connsiteY38" fmla="*/ 1046878 h 1552307"/>
              <a:gd name="connsiteX39" fmla="*/ 5943596 w 9288370"/>
              <a:gd name="connsiteY39" fmla="*/ 1043237 h 1552307"/>
              <a:gd name="connsiteX40" fmla="*/ 5985730 w 9288370"/>
              <a:gd name="connsiteY40" fmla="*/ 1035396 h 1552307"/>
              <a:gd name="connsiteX41" fmla="*/ 6103109 w 9288370"/>
              <a:gd name="connsiteY41" fmla="*/ 1019019 h 1552307"/>
              <a:gd name="connsiteX42" fmla="*/ 6222406 w 9288370"/>
              <a:gd name="connsiteY42" fmla="*/ 985341 h 1552307"/>
              <a:gd name="connsiteX43" fmla="*/ 6598672 w 9288370"/>
              <a:gd name="connsiteY43" fmla="*/ 902062 h 1552307"/>
              <a:gd name="connsiteX44" fmla="*/ 6766149 w 9288370"/>
              <a:gd name="connsiteY44" fmla="*/ 846132 h 1552307"/>
              <a:gd name="connsiteX45" fmla="*/ 6886312 w 9288370"/>
              <a:gd name="connsiteY45" fmla="*/ 781877 h 1552307"/>
              <a:gd name="connsiteX46" fmla="*/ 7006457 w 9288370"/>
              <a:gd name="connsiteY46" fmla="*/ 699758 h 1552307"/>
              <a:gd name="connsiteX47" fmla="*/ 7231643 w 9288370"/>
              <a:gd name="connsiteY47" fmla="*/ 640778 h 1552307"/>
              <a:gd name="connsiteX48" fmla="*/ 7363123 w 9288370"/>
              <a:gd name="connsiteY48" fmla="*/ 593682 h 1552307"/>
              <a:gd name="connsiteX49" fmla="*/ 7588368 w 9288370"/>
              <a:gd name="connsiteY49" fmla="*/ 531129 h 1552307"/>
              <a:gd name="connsiteX50" fmla="*/ 7782741 w 9288370"/>
              <a:gd name="connsiteY50" fmla="*/ 455936 h 1552307"/>
              <a:gd name="connsiteX51" fmla="*/ 7952094 w 9288370"/>
              <a:gd name="connsiteY51" fmla="*/ 409302 h 1552307"/>
              <a:gd name="connsiteX52" fmla="*/ 8275980 w 9288370"/>
              <a:gd name="connsiteY52" fmla="*/ 267262 h 1552307"/>
              <a:gd name="connsiteX53" fmla="*/ 8428864 w 9288370"/>
              <a:gd name="connsiteY53" fmla="*/ 208471 h 1552307"/>
              <a:gd name="connsiteX54" fmla="*/ 8616510 w 9288370"/>
              <a:gd name="connsiteY54" fmla="*/ 161973 h 1552307"/>
              <a:gd name="connsiteX55" fmla="*/ 8826766 w 9288370"/>
              <a:gd name="connsiteY55" fmla="*/ 152111 h 1552307"/>
              <a:gd name="connsiteX56" fmla="*/ 8917647 w 9288370"/>
              <a:gd name="connsiteY56" fmla="*/ 112232 h 1552307"/>
              <a:gd name="connsiteX57" fmla="*/ 9098594 w 9288370"/>
              <a:gd name="connsiteY57" fmla="*/ 73185 h 1552307"/>
              <a:gd name="connsiteX58" fmla="*/ 9232990 w 9288370"/>
              <a:gd name="connsiteY58" fmla="*/ 24074 h 1552307"/>
              <a:gd name="connsiteX59" fmla="*/ 9288370 w 9288370"/>
              <a:gd name="connsiteY59" fmla="*/ 0 h 1552307"/>
              <a:gd name="connsiteX60" fmla="*/ 0 w 9288370"/>
              <a:gd name="connsiteY60" fmla="*/ 0 h 1552307"/>
              <a:gd name="connsiteX61" fmla="*/ 0 w 9288370"/>
              <a:gd name="connsiteY61" fmla="*/ 1475444 h 1552307"/>
              <a:gd name="connsiteX0" fmla="*/ 0 w 9288370"/>
              <a:gd name="connsiteY0" fmla="*/ 1475444 h 1552307"/>
              <a:gd name="connsiteX1" fmla="*/ 85420 w 9288370"/>
              <a:gd name="connsiteY1" fmla="*/ 1525330 h 1552307"/>
              <a:gd name="connsiteX2" fmla="*/ 358599 w 9288370"/>
              <a:gd name="connsiteY2" fmla="*/ 1541734 h 1552307"/>
              <a:gd name="connsiteX3" fmla="*/ 611906 w 9288370"/>
              <a:gd name="connsiteY3" fmla="*/ 1537813 h 1552307"/>
              <a:gd name="connsiteX4" fmla="*/ 940788 w 9288370"/>
              <a:gd name="connsiteY4" fmla="*/ 1506488 h 1552307"/>
              <a:gd name="connsiteX5" fmla="*/ 1032523 w 9288370"/>
              <a:gd name="connsiteY5" fmla="*/ 1513858 h 1552307"/>
              <a:gd name="connsiteX6" fmla="*/ 1144951 w 9288370"/>
              <a:gd name="connsiteY6" fmla="*/ 1528631 h 1552307"/>
              <a:gd name="connsiteX7" fmla="*/ 1408773 w 9288370"/>
              <a:gd name="connsiteY7" fmla="*/ 1503055 h 1552307"/>
              <a:gd name="connsiteX8" fmla="*/ 1679869 w 9288370"/>
              <a:gd name="connsiteY8" fmla="*/ 1477584 h 1552307"/>
              <a:gd name="connsiteX9" fmla="*/ 1704699 w 9288370"/>
              <a:gd name="connsiteY9" fmla="*/ 1453746 h 1552307"/>
              <a:gd name="connsiteX10" fmla="*/ 1794234 w 9288370"/>
              <a:gd name="connsiteY10" fmla="*/ 1452327 h 1552307"/>
              <a:gd name="connsiteX11" fmla="*/ 2101780 w 9288370"/>
              <a:gd name="connsiteY11" fmla="*/ 1409907 h 1552307"/>
              <a:gd name="connsiteX12" fmla="*/ 2253639 w 9288370"/>
              <a:gd name="connsiteY12" fmla="*/ 1396542 h 1552307"/>
              <a:gd name="connsiteX13" fmla="*/ 2623862 w 9288370"/>
              <a:gd name="connsiteY13" fmla="*/ 1365980 h 1552307"/>
              <a:gd name="connsiteX14" fmla="*/ 2707413 w 9288370"/>
              <a:gd name="connsiteY14" fmla="*/ 1359160 h 1552307"/>
              <a:gd name="connsiteX15" fmla="*/ 2843134 w 9288370"/>
              <a:gd name="connsiteY15" fmla="*/ 1323561 h 1552307"/>
              <a:gd name="connsiteX16" fmla="*/ 2923804 w 9288370"/>
              <a:gd name="connsiteY16" fmla="*/ 1314224 h 1552307"/>
              <a:gd name="connsiteX17" fmla="*/ 2953618 w 9288370"/>
              <a:gd name="connsiteY17" fmla="*/ 1318186 h 1552307"/>
              <a:gd name="connsiteX18" fmla="*/ 2995816 w 9288370"/>
              <a:gd name="connsiteY18" fmla="*/ 1318670 h 1552307"/>
              <a:gd name="connsiteX19" fmla="*/ 3352700 w 9288370"/>
              <a:gd name="connsiteY19" fmla="*/ 1264183 h 1552307"/>
              <a:gd name="connsiteX20" fmla="*/ 3444611 w 9288370"/>
              <a:gd name="connsiteY20" fmla="*/ 1236739 h 1552307"/>
              <a:gd name="connsiteX21" fmla="*/ 3650072 w 9288370"/>
              <a:gd name="connsiteY21" fmla="*/ 1217421 h 1552307"/>
              <a:gd name="connsiteX22" fmla="*/ 3707853 w 9288370"/>
              <a:gd name="connsiteY22" fmla="*/ 1241722 h 1552307"/>
              <a:gd name="connsiteX23" fmla="*/ 3925616 w 9288370"/>
              <a:gd name="connsiteY23" fmla="*/ 1253751 h 1552307"/>
              <a:gd name="connsiteX24" fmla="*/ 3954387 w 9288370"/>
              <a:gd name="connsiteY24" fmla="*/ 1263789 h 1552307"/>
              <a:gd name="connsiteX25" fmla="*/ 3995849 w 9288370"/>
              <a:gd name="connsiteY25" fmla="*/ 1272939 h 1552307"/>
              <a:gd name="connsiteX26" fmla="*/ 4067546 w 9288370"/>
              <a:gd name="connsiteY26" fmla="*/ 1294697 h 1552307"/>
              <a:gd name="connsiteX27" fmla="*/ 4190310 w 9288370"/>
              <a:gd name="connsiteY27" fmla="*/ 1307786 h 1552307"/>
              <a:gd name="connsiteX28" fmla="*/ 4230008 w 9288370"/>
              <a:gd name="connsiteY28" fmla="*/ 1303546 h 1552307"/>
              <a:gd name="connsiteX29" fmla="*/ 4575478 w 9288370"/>
              <a:gd name="connsiteY29" fmla="*/ 1261726 h 1552307"/>
              <a:gd name="connsiteX30" fmla="*/ 4650026 w 9288370"/>
              <a:gd name="connsiteY30" fmla="*/ 1265798 h 1552307"/>
              <a:gd name="connsiteX31" fmla="*/ 4792008 w 9288370"/>
              <a:gd name="connsiteY31" fmla="*/ 1243899 h 1552307"/>
              <a:gd name="connsiteX32" fmla="*/ 4954126 w 9288370"/>
              <a:gd name="connsiteY32" fmla="*/ 1204617 h 1552307"/>
              <a:gd name="connsiteX33" fmla="*/ 5309678 w 9288370"/>
              <a:gd name="connsiteY33" fmla="*/ 1128278 h 1552307"/>
              <a:gd name="connsiteX34" fmla="*/ 5474724 w 9288370"/>
              <a:gd name="connsiteY34" fmla="*/ 1091167 h 1552307"/>
              <a:gd name="connsiteX35" fmla="*/ 5612132 w 9288370"/>
              <a:gd name="connsiteY35" fmla="*/ 1051509 h 1552307"/>
              <a:gd name="connsiteX36" fmla="*/ 5776618 w 9288370"/>
              <a:gd name="connsiteY36" fmla="*/ 1053037 h 1552307"/>
              <a:gd name="connsiteX37" fmla="*/ 5785786 w 9288370"/>
              <a:gd name="connsiteY37" fmla="*/ 1051213 h 1552307"/>
              <a:gd name="connsiteX38" fmla="*/ 5829381 w 9288370"/>
              <a:gd name="connsiteY38" fmla="*/ 1046878 h 1552307"/>
              <a:gd name="connsiteX39" fmla="*/ 5943596 w 9288370"/>
              <a:gd name="connsiteY39" fmla="*/ 1043237 h 1552307"/>
              <a:gd name="connsiteX40" fmla="*/ 5985730 w 9288370"/>
              <a:gd name="connsiteY40" fmla="*/ 1035396 h 1552307"/>
              <a:gd name="connsiteX41" fmla="*/ 6103109 w 9288370"/>
              <a:gd name="connsiteY41" fmla="*/ 1019019 h 1552307"/>
              <a:gd name="connsiteX42" fmla="*/ 6222406 w 9288370"/>
              <a:gd name="connsiteY42" fmla="*/ 985341 h 1552307"/>
              <a:gd name="connsiteX43" fmla="*/ 6598672 w 9288370"/>
              <a:gd name="connsiteY43" fmla="*/ 902062 h 1552307"/>
              <a:gd name="connsiteX44" fmla="*/ 6766149 w 9288370"/>
              <a:gd name="connsiteY44" fmla="*/ 846132 h 1552307"/>
              <a:gd name="connsiteX45" fmla="*/ 6886312 w 9288370"/>
              <a:gd name="connsiteY45" fmla="*/ 781877 h 1552307"/>
              <a:gd name="connsiteX46" fmla="*/ 7006457 w 9288370"/>
              <a:gd name="connsiteY46" fmla="*/ 699758 h 1552307"/>
              <a:gd name="connsiteX47" fmla="*/ 7231643 w 9288370"/>
              <a:gd name="connsiteY47" fmla="*/ 640778 h 1552307"/>
              <a:gd name="connsiteX48" fmla="*/ 7363123 w 9288370"/>
              <a:gd name="connsiteY48" fmla="*/ 593682 h 1552307"/>
              <a:gd name="connsiteX49" fmla="*/ 7588368 w 9288370"/>
              <a:gd name="connsiteY49" fmla="*/ 531129 h 1552307"/>
              <a:gd name="connsiteX50" fmla="*/ 7782741 w 9288370"/>
              <a:gd name="connsiteY50" fmla="*/ 455936 h 1552307"/>
              <a:gd name="connsiteX51" fmla="*/ 7952094 w 9288370"/>
              <a:gd name="connsiteY51" fmla="*/ 409302 h 1552307"/>
              <a:gd name="connsiteX52" fmla="*/ 8275980 w 9288370"/>
              <a:gd name="connsiteY52" fmla="*/ 267262 h 1552307"/>
              <a:gd name="connsiteX53" fmla="*/ 8428864 w 9288370"/>
              <a:gd name="connsiteY53" fmla="*/ 208471 h 1552307"/>
              <a:gd name="connsiteX54" fmla="*/ 8616510 w 9288370"/>
              <a:gd name="connsiteY54" fmla="*/ 161973 h 1552307"/>
              <a:gd name="connsiteX55" fmla="*/ 8826766 w 9288370"/>
              <a:gd name="connsiteY55" fmla="*/ 152111 h 1552307"/>
              <a:gd name="connsiteX56" fmla="*/ 8917647 w 9288370"/>
              <a:gd name="connsiteY56" fmla="*/ 112232 h 1552307"/>
              <a:gd name="connsiteX57" fmla="*/ 9098594 w 9288370"/>
              <a:gd name="connsiteY57" fmla="*/ 73185 h 1552307"/>
              <a:gd name="connsiteX58" fmla="*/ 9232990 w 9288370"/>
              <a:gd name="connsiteY58" fmla="*/ 24074 h 1552307"/>
              <a:gd name="connsiteX59" fmla="*/ 9288370 w 9288370"/>
              <a:gd name="connsiteY59" fmla="*/ 0 h 1552307"/>
              <a:gd name="connsiteX60" fmla="*/ 0 w 9288370"/>
              <a:gd name="connsiteY60" fmla="*/ 0 h 1552307"/>
              <a:gd name="connsiteX61" fmla="*/ 0 w 9288370"/>
              <a:gd name="connsiteY61" fmla="*/ 1475444 h 1552307"/>
              <a:gd name="connsiteX0" fmla="*/ 0 w 9288370"/>
              <a:gd name="connsiteY0" fmla="*/ 1475444 h 1552307"/>
              <a:gd name="connsiteX1" fmla="*/ 85420 w 9288370"/>
              <a:gd name="connsiteY1" fmla="*/ 1525330 h 1552307"/>
              <a:gd name="connsiteX2" fmla="*/ 358599 w 9288370"/>
              <a:gd name="connsiteY2" fmla="*/ 1541734 h 1552307"/>
              <a:gd name="connsiteX3" fmla="*/ 611906 w 9288370"/>
              <a:gd name="connsiteY3" fmla="*/ 1537813 h 1552307"/>
              <a:gd name="connsiteX4" fmla="*/ 940788 w 9288370"/>
              <a:gd name="connsiteY4" fmla="*/ 1506488 h 1552307"/>
              <a:gd name="connsiteX5" fmla="*/ 1032523 w 9288370"/>
              <a:gd name="connsiteY5" fmla="*/ 1513858 h 1552307"/>
              <a:gd name="connsiteX6" fmla="*/ 1144951 w 9288370"/>
              <a:gd name="connsiteY6" fmla="*/ 1524944 h 1552307"/>
              <a:gd name="connsiteX7" fmla="*/ 1408773 w 9288370"/>
              <a:gd name="connsiteY7" fmla="*/ 1503055 h 1552307"/>
              <a:gd name="connsiteX8" fmla="*/ 1679869 w 9288370"/>
              <a:gd name="connsiteY8" fmla="*/ 1477584 h 1552307"/>
              <a:gd name="connsiteX9" fmla="*/ 1704699 w 9288370"/>
              <a:gd name="connsiteY9" fmla="*/ 1453746 h 1552307"/>
              <a:gd name="connsiteX10" fmla="*/ 1794234 w 9288370"/>
              <a:gd name="connsiteY10" fmla="*/ 1452327 h 1552307"/>
              <a:gd name="connsiteX11" fmla="*/ 2101780 w 9288370"/>
              <a:gd name="connsiteY11" fmla="*/ 1409907 h 1552307"/>
              <a:gd name="connsiteX12" fmla="*/ 2253639 w 9288370"/>
              <a:gd name="connsiteY12" fmla="*/ 1396542 h 1552307"/>
              <a:gd name="connsiteX13" fmla="*/ 2623862 w 9288370"/>
              <a:gd name="connsiteY13" fmla="*/ 1365980 h 1552307"/>
              <a:gd name="connsiteX14" fmla="*/ 2707413 w 9288370"/>
              <a:gd name="connsiteY14" fmla="*/ 1359160 h 1552307"/>
              <a:gd name="connsiteX15" fmla="*/ 2843134 w 9288370"/>
              <a:gd name="connsiteY15" fmla="*/ 1323561 h 1552307"/>
              <a:gd name="connsiteX16" fmla="*/ 2923804 w 9288370"/>
              <a:gd name="connsiteY16" fmla="*/ 1314224 h 1552307"/>
              <a:gd name="connsiteX17" fmla="*/ 2953618 w 9288370"/>
              <a:gd name="connsiteY17" fmla="*/ 1318186 h 1552307"/>
              <a:gd name="connsiteX18" fmla="*/ 2995816 w 9288370"/>
              <a:gd name="connsiteY18" fmla="*/ 1318670 h 1552307"/>
              <a:gd name="connsiteX19" fmla="*/ 3352700 w 9288370"/>
              <a:gd name="connsiteY19" fmla="*/ 1264183 h 1552307"/>
              <a:gd name="connsiteX20" fmla="*/ 3444611 w 9288370"/>
              <a:gd name="connsiteY20" fmla="*/ 1236739 h 1552307"/>
              <a:gd name="connsiteX21" fmla="*/ 3650072 w 9288370"/>
              <a:gd name="connsiteY21" fmla="*/ 1217421 h 1552307"/>
              <a:gd name="connsiteX22" fmla="*/ 3707853 w 9288370"/>
              <a:gd name="connsiteY22" fmla="*/ 1241722 h 1552307"/>
              <a:gd name="connsiteX23" fmla="*/ 3925616 w 9288370"/>
              <a:gd name="connsiteY23" fmla="*/ 1253751 h 1552307"/>
              <a:gd name="connsiteX24" fmla="*/ 3954387 w 9288370"/>
              <a:gd name="connsiteY24" fmla="*/ 1263789 h 1552307"/>
              <a:gd name="connsiteX25" fmla="*/ 3995849 w 9288370"/>
              <a:gd name="connsiteY25" fmla="*/ 1272939 h 1552307"/>
              <a:gd name="connsiteX26" fmla="*/ 4067546 w 9288370"/>
              <a:gd name="connsiteY26" fmla="*/ 1294697 h 1552307"/>
              <a:gd name="connsiteX27" fmla="*/ 4190310 w 9288370"/>
              <a:gd name="connsiteY27" fmla="*/ 1307786 h 1552307"/>
              <a:gd name="connsiteX28" fmla="*/ 4230008 w 9288370"/>
              <a:gd name="connsiteY28" fmla="*/ 1303546 h 1552307"/>
              <a:gd name="connsiteX29" fmla="*/ 4575478 w 9288370"/>
              <a:gd name="connsiteY29" fmla="*/ 1261726 h 1552307"/>
              <a:gd name="connsiteX30" fmla="*/ 4650026 w 9288370"/>
              <a:gd name="connsiteY30" fmla="*/ 1265798 h 1552307"/>
              <a:gd name="connsiteX31" fmla="*/ 4792008 w 9288370"/>
              <a:gd name="connsiteY31" fmla="*/ 1243899 h 1552307"/>
              <a:gd name="connsiteX32" fmla="*/ 4954126 w 9288370"/>
              <a:gd name="connsiteY32" fmla="*/ 1204617 h 1552307"/>
              <a:gd name="connsiteX33" fmla="*/ 5309678 w 9288370"/>
              <a:gd name="connsiteY33" fmla="*/ 1128278 h 1552307"/>
              <a:gd name="connsiteX34" fmla="*/ 5474724 w 9288370"/>
              <a:gd name="connsiteY34" fmla="*/ 1091167 h 1552307"/>
              <a:gd name="connsiteX35" fmla="*/ 5612132 w 9288370"/>
              <a:gd name="connsiteY35" fmla="*/ 1051509 h 1552307"/>
              <a:gd name="connsiteX36" fmla="*/ 5776618 w 9288370"/>
              <a:gd name="connsiteY36" fmla="*/ 1053037 h 1552307"/>
              <a:gd name="connsiteX37" fmla="*/ 5785786 w 9288370"/>
              <a:gd name="connsiteY37" fmla="*/ 1051213 h 1552307"/>
              <a:gd name="connsiteX38" fmla="*/ 5829381 w 9288370"/>
              <a:gd name="connsiteY38" fmla="*/ 1046878 h 1552307"/>
              <a:gd name="connsiteX39" fmla="*/ 5943596 w 9288370"/>
              <a:gd name="connsiteY39" fmla="*/ 1043237 h 1552307"/>
              <a:gd name="connsiteX40" fmla="*/ 5985730 w 9288370"/>
              <a:gd name="connsiteY40" fmla="*/ 1035396 h 1552307"/>
              <a:gd name="connsiteX41" fmla="*/ 6103109 w 9288370"/>
              <a:gd name="connsiteY41" fmla="*/ 1019019 h 1552307"/>
              <a:gd name="connsiteX42" fmla="*/ 6222406 w 9288370"/>
              <a:gd name="connsiteY42" fmla="*/ 985341 h 1552307"/>
              <a:gd name="connsiteX43" fmla="*/ 6598672 w 9288370"/>
              <a:gd name="connsiteY43" fmla="*/ 902062 h 1552307"/>
              <a:gd name="connsiteX44" fmla="*/ 6766149 w 9288370"/>
              <a:gd name="connsiteY44" fmla="*/ 846132 h 1552307"/>
              <a:gd name="connsiteX45" fmla="*/ 6886312 w 9288370"/>
              <a:gd name="connsiteY45" fmla="*/ 781877 h 1552307"/>
              <a:gd name="connsiteX46" fmla="*/ 7006457 w 9288370"/>
              <a:gd name="connsiteY46" fmla="*/ 699758 h 1552307"/>
              <a:gd name="connsiteX47" fmla="*/ 7231643 w 9288370"/>
              <a:gd name="connsiteY47" fmla="*/ 640778 h 1552307"/>
              <a:gd name="connsiteX48" fmla="*/ 7363123 w 9288370"/>
              <a:gd name="connsiteY48" fmla="*/ 593682 h 1552307"/>
              <a:gd name="connsiteX49" fmla="*/ 7588368 w 9288370"/>
              <a:gd name="connsiteY49" fmla="*/ 531129 h 1552307"/>
              <a:gd name="connsiteX50" fmla="*/ 7782741 w 9288370"/>
              <a:gd name="connsiteY50" fmla="*/ 455936 h 1552307"/>
              <a:gd name="connsiteX51" fmla="*/ 7952094 w 9288370"/>
              <a:gd name="connsiteY51" fmla="*/ 409302 h 1552307"/>
              <a:gd name="connsiteX52" fmla="*/ 8275980 w 9288370"/>
              <a:gd name="connsiteY52" fmla="*/ 267262 h 1552307"/>
              <a:gd name="connsiteX53" fmla="*/ 8428864 w 9288370"/>
              <a:gd name="connsiteY53" fmla="*/ 208471 h 1552307"/>
              <a:gd name="connsiteX54" fmla="*/ 8616510 w 9288370"/>
              <a:gd name="connsiteY54" fmla="*/ 161973 h 1552307"/>
              <a:gd name="connsiteX55" fmla="*/ 8826766 w 9288370"/>
              <a:gd name="connsiteY55" fmla="*/ 152111 h 1552307"/>
              <a:gd name="connsiteX56" fmla="*/ 8917647 w 9288370"/>
              <a:gd name="connsiteY56" fmla="*/ 112232 h 1552307"/>
              <a:gd name="connsiteX57" fmla="*/ 9098594 w 9288370"/>
              <a:gd name="connsiteY57" fmla="*/ 73185 h 1552307"/>
              <a:gd name="connsiteX58" fmla="*/ 9232990 w 9288370"/>
              <a:gd name="connsiteY58" fmla="*/ 24074 h 1552307"/>
              <a:gd name="connsiteX59" fmla="*/ 9288370 w 9288370"/>
              <a:gd name="connsiteY59" fmla="*/ 0 h 1552307"/>
              <a:gd name="connsiteX60" fmla="*/ 0 w 9288370"/>
              <a:gd name="connsiteY60" fmla="*/ 0 h 1552307"/>
              <a:gd name="connsiteX61" fmla="*/ 0 w 9288370"/>
              <a:gd name="connsiteY61" fmla="*/ 1475444 h 1552307"/>
              <a:gd name="connsiteX0" fmla="*/ 0 w 9288370"/>
              <a:gd name="connsiteY0" fmla="*/ 1475444 h 1552307"/>
              <a:gd name="connsiteX1" fmla="*/ 85420 w 9288370"/>
              <a:gd name="connsiteY1" fmla="*/ 1525330 h 1552307"/>
              <a:gd name="connsiteX2" fmla="*/ 358599 w 9288370"/>
              <a:gd name="connsiteY2" fmla="*/ 1541734 h 1552307"/>
              <a:gd name="connsiteX3" fmla="*/ 611906 w 9288370"/>
              <a:gd name="connsiteY3" fmla="*/ 1537813 h 1552307"/>
              <a:gd name="connsiteX4" fmla="*/ 940788 w 9288370"/>
              <a:gd name="connsiteY4" fmla="*/ 1506488 h 1552307"/>
              <a:gd name="connsiteX5" fmla="*/ 1032523 w 9288370"/>
              <a:gd name="connsiteY5" fmla="*/ 1513858 h 1552307"/>
              <a:gd name="connsiteX6" fmla="*/ 1144951 w 9288370"/>
              <a:gd name="connsiteY6" fmla="*/ 1524944 h 1552307"/>
              <a:gd name="connsiteX7" fmla="*/ 1408773 w 9288370"/>
              <a:gd name="connsiteY7" fmla="*/ 1503055 h 1552307"/>
              <a:gd name="connsiteX8" fmla="*/ 1651466 w 9288370"/>
              <a:gd name="connsiteY8" fmla="*/ 1459150 h 1552307"/>
              <a:gd name="connsiteX9" fmla="*/ 1704699 w 9288370"/>
              <a:gd name="connsiteY9" fmla="*/ 1453746 h 1552307"/>
              <a:gd name="connsiteX10" fmla="*/ 1794234 w 9288370"/>
              <a:gd name="connsiteY10" fmla="*/ 1452327 h 1552307"/>
              <a:gd name="connsiteX11" fmla="*/ 2101780 w 9288370"/>
              <a:gd name="connsiteY11" fmla="*/ 1409907 h 1552307"/>
              <a:gd name="connsiteX12" fmla="*/ 2253639 w 9288370"/>
              <a:gd name="connsiteY12" fmla="*/ 1396542 h 1552307"/>
              <a:gd name="connsiteX13" fmla="*/ 2623862 w 9288370"/>
              <a:gd name="connsiteY13" fmla="*/ 1365980 h 1552307"/>
              <a:gd name="connsiteX14" fmla="*/ 2707413 w 9288370"/>
              <a:gd name="connsiteY14" fmla="*/ 1359160 h 1552307"/>
              <a:gd name="connsiteX15" fmla="*/ 2843134 w 9288370"/>
              <a:gd name="connsiteY15" fmla="*/ 1323561 h 1552307"/>
              <a:gd name="connsiteX16" fmla="*/ 2923804 w 9288370"/>
              <a:gd name="connsiteY16" fmla="*/ 1314224 h 1552307"/>
              <a:gd name="connsiteX17" fmla="*/ 2953618 w 9288370"/>
              <a:gd name="connsiteY17" fmla="*/ 1318186 h 1552307"/>
              <a:gd name="connsiteX18" fmla="*/ 2995816 w 9288370"/>
              <a:gd name="connsiteY18" fmla="*/ 1318670 h 1552307"/>
              <a:gd name="connsiteX19" fmla="*/ 3352700 w 9288370"/>
              <a:gd name="connsiteY19" fmla="*/ 1264183 h 1552307"/>
              <a:gd name="connsiteX20" fmla="*/ 3444611 w 9288370"/>
              <a:gd name="connsiteY20" fmla="*/ 1236739 h 1552307"/>
              <a:gd name="connsiteX21" fmla="*/ 3650072 w 9288370"/>
              <a:gd name="connsiteY21" fmla="*/ 1217421 h 1552307"/>
              <a:gd name="connsiteX22" fmla="*/ 3707853 w 9288370"/>
              <a:gd name="connsiteY22" fmla="*/ 1241722 h 1552307"/>
              <a:gd name="connsiteX23" fmla="*/ 3925616 w 9288370"/>
              <a:gd name="connsiteY23" fmla="*/ 1253751 h 1552307"/>
              <a:gd name="connsiteX24" fmla="*/ 3954387 w 9288370"/>
              <a:gd name="connsiteY24" fmla="*/ 1263789 h 1552307"/>
              <a:gd name="connsiteX25" fmla="*/ 3995849 w 9288370"/>
              <a:gd name="connsiteY25" fmla="*/ 1272939 h 1552307"/>
              <a:gd name="connsiteX26" fmla="*/ 4067546 w 9288370"/>
              <a:gd name="connsiteY26" fmla="*/ 1294697 h 1552307"/>
              <a:gd name="connsiteX27" fmla="*/ 4190310 w 9288370"/>
              <a:gd name="connsiteY27" fmla="*/ 1307786 h 1552307"/>
              <a:gd name="connsiteX28" fmla="*/ 4230008 w 9288370"/>
              <a:gd name="connsiteY28" fmla="*/ 1303546 h 1552307"/>
              <a:gd name="connsiteX29" fmla="*/ 4575478 w 9288370"/>
              <a:gd name="connsiteY29" fmla="*/ 1261726 h 1552307"/>
              <a:gd name="connsiteX30" fmla="*/ 4650026 w 9288370"/>
              <a:gd name="connsiteY30" fmla="*/ 1265798 h 1552307"/>
              <a:gd name="connsiteX31" fmla="*/ 4792008 w 9288370"/>
              <a:gd name="connsiteY31" fmla="*/ 1243899 h 1552307"/>
              <a:gd name="connsiteX32" fmla="*/ 4954126 w 9288370"/>
              <a:gd name="connsiteY32" fmla="*/ 1204617 h 1552307"/>
              <a:gd name="connsiteX33" fmla="*/ 5309678 w 9288370"/>
              <a:gd name="connsiteY33" fmla="*/ 1128278 h 1552307"/>
              <a:gd name="connsiteX34" fmla="*/ 5474724 w 9288370"/>
              <a:gd name="connsiteY34" fmla="*/ 1091167 h 1552307"/>
              <a:gd name="connsiteX35" fmla="*/ 5612132 w 9288370"/>
              <a:gd name="connsiteY35" fmla="*/ 1051509 h 1552307"/>
              <a:gd name="connsiteX36" fmla="*/ 5776618 w 9288370"/>
              <a:gd name="connsiteY36" fmla="*/ 1053037 h 1552307"/>
              <a:gd name="connsiteX37" fmla="*/ 5785786 w 9288370"/>
              <a:gd name="connsiteY37" fmla="*/ 1051213 h 1552307"/>
              <a:gd name="connsiteX38" fmla="*/ 5829381 w 9288370"/>
              <a:gd name="connsiteY38" fmla="*/ 1046878 h 1552307"/>
              <a:gd name="connsiteX39" fmla="*/ 5943596 w 9288370"/>
              <a:gd name="connsiteY39" fmla="*/ 1043237 h 1552307"/>
              <a:gd name="connsiteX40" fmla="*/ 5985730 w 9288370"/>
              <a:gd name="connsiteY40" fmla="*/ 1035396 h 1552307"/>
              <a:gd name="connsiteX41" fmla="*/ 6103109 w 9288370"/>
              <a:gd name="connsiteY41" fmla="*/ 1019019 h 1552307"/>
              <a:gd name="connsiteX42" fmla="*/ 6222406 w 9288370"/>
              <a:gd name="connsiteY42" fmla="*/ 985341 h 1552307"/>
              <a:gd name="connsiteX43" fmla="*/ 6598672 w 9288370"/>
              <a:gd name="connsiteY43" fmla="*/ 902062 h 1552307"/>
              <a:gd name="connsiteX44" fmla="*/ 6766149 w 9288370"/>
              <a:gd name="connsiteY44" fmla="*/ 846132 h 1552307"/>
              <a:gd name="connsiteX45" fmla="*/ 6886312 w 9288370"/>
              <a:gd name="connsiteY45" fmla="*/ 781877 h 1552307"/>
              <a:gd name="connsiteX46" fmla="*/ 7006457 w 9288370"/>
              <a:gd name="connsiteY46" fmla="*/ 699758 h 1552307"/>
              <a:gd name="connsiteX47" fmla="*/ 7231643 w 9288370"/>
              <a:gd name="connsiteY47" fmla="*/ 640778 h 1552307"/>
              <a:gd name="connsiteX48" fmla="*/ 7363123 w 9288370"/>
              <a:gd name="connsiteY48" fmla="*/ 593682 h 1552307"/>
              <a:gd name="connsiteX49" fmla="*/ 7588368 w 9288370"/>
              <a:gd name="connsiteY49" fmla="*/ 531129 h 1552307"/>
              <a:gd name="connsiteX50" fmla="*/ 7782741 w 9288370"/>
              <a:gd name="connsiteY50" fmla="*/ 455936 h 1552307"/>
              <a:gd name="connsiteX51" fmla="*/ 7952094 w 9288370"/>
              <a:gd name="connsiteY51" fmla="*/ 409302 h 1552307"/>
              <a:gd name="connsiteX52" fmla="*/ 8275980 w 9288370"/>
              <a:gd name="connsiteY52" fmla="*/ 267262 h 1552307"/>
              <a:gd name="connsiteX53" fmla="*/ 8428864 w 9288370"/>
              <a:gd name="connsiteY53" fmla="*/ 208471 h 1552307"/>
              <a:gd name="connsiteX54" fmla="*/ 8616510 w 9288370"/>
              <a:gd name="connsiteY54" fmla="*/ 161973 h 1552307"/>
              <a:gd name="connsiteX55" fmla="*/ 8826766 w 9288370"/>
              <a:gd name="connsiteY55" fmla="*/ 152111 h 1552307"/>
              <a:gd name="connsiteX56" fmla="*/ 8917647 w 9288370"/>
              <a:gd name="connsiteY56" fmla="*/ 112232 h 1552307"/>
              <a:gd name="connsiteX57" fmla="*/ 9098594 w 9288370"/>
              <a:gd name="connsiteY57" fmla="*/ 73185 h 1552307"/>
              <a:gd name="connsiteX58" fmla="*/ 9232990 w 9288370"/>
              <a:gd name="connsiteY58" fmla="*/ 24074 h 1552307"/>
              <a:gd name="connsiteX59" fmla="*/ 9288370 w 9288370"/>
              <a:gd name="connsiteY59" fmla="*/ 0 h 1552307"/>
              <a:gd name="connsiteX60" fmla="*/ 0 w 9288370"/>
              <a:gd name="connsiteY60" fmla="*/ 0 h 1552307"/>
              <a:gd name="connsiteX61" fmla="*/ 0 w 9288370"/>
              <a:gd name="connsiteY61" fmla="*/ 1475444 h 155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288370" h="1552307">
                <a:moveTo>
                  <a:pt x="0" y="1475444"/>
                </a:moveTo>
                <a:cubicBezTo>
                  <a:pt x="350" y="1475362"/>
                  <a:pt x="85070" y="1525412"/>
                  <a:pt x="85420" y="1525330"/>
                </a:cubicBezTo>
                <a:cubicBezTo>
                  <a:pt x="159046" y="1498807"/>
                  <a:pt x="140452" y="1580341"/>
                  <a:pt x="358599" y="1541734"/>
                </a:cubicBezTo>
                <a:cubicBezTo>
                  <a:pt x="415987" y="1514342"/>
                  <a:pt x="404325" y="1571886"/>
                  <a:pt x="611906" y="1537813"/>
                </a:cubicBezTo>
                <a:cubicBezTo>
                  <a:pt x="658343" y="1532409"/>
                  <a:pt x="866522" y="1526192"/>
                  <a:pt x="940788" y="1506488"/>
                </a:cubicBezTo>
                <a:cubicBezTo>
                  <a:pt x="999849" y="1503681"/>
                  <a:pt x="943202" y="1532786"/>
                  <a:pt x="1032523" y="1513858"/>
                </a:cubicBezTo>
                <a:lnTo>
                  <a:pt x="1144951" y="1524944"/>
                </a:lnTo>
                <a:cubicBezTo>
                  <a:pt x="1234244" y="1531166"/>
                  <a:pt x="1319480" y="1518954"/>
                  <a:pt x="1408773" y="1503055"/>
                </a:cubicBezTo>
                <a:lnTo>
                  <a:pt x="1651466" y="1459150"/>
                </a:lnTo>
                <a:lnTo>
                  <a:pt x="1704699" y="1453746"/>
                </a:lnTo>
                <a:cubicBezTo>
                  <a:pt x="1730210" y="1444472"/>
                  <a:pt x="1730257" y="1466970"/>
                  <a:pt x="1794234" y="1452327"/>
                </a:cubicBezTo>
                <a:cubicBezTo>
                  <a:pt x="1842539" y="1416777"/>
                  <a:pt x="1920661" y="1445458"/>
                  <a:pt x="2101780" y="1409907"/>
                </a:cubicBezTo>
                <a:cubicBezTo>
                  <a:pt x="2138594" y="1385934"/>
                  <a:pt x="2202709" y="1415076"/>
                  <a:pt x="2253639" y="1396542"/>
                </a:cubicBezTo>
                <a:lnTo>
                  <a:pt x="2623862" y="1365980"/>
                </a:lnTo>
                <a:cubicBezTo>
                  <a:pt x="2648900" y="1364546"/>
                  <a:pt x="2669117" y="1360488"/>
                  <a:pt x="2707413" y="1359160"/>
                </a:cubicBezTo>
                <a:cubicBezTo>
                  <a:pt x="2743721" y="1336539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751303" y="824906"/>
                  <a:pt x="6844288" y="800250"/>
                  <a:pt x="6886312" y="781877"/>
                </a:cubicBezTo>
                <a:cubicBezTo>
                  <a:pt x="6904346" y="796722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46060" y="516035"/>
                  <a:pt x="7588368" y="531129"/>
                </a:cubicBezTo>
                <a:cubicBezTo>
                  <a:pt x="7589802" y="511039"/>
                  <a:pt x="7775022" y="480542"/>
                  <a:pt x="7782741" y="455936"/>
                </a:cubicBezTo>
                <a:cubicBezTo>
                  <a:pt x="7843362" y="435631"/>
                  <a:pt x="7869887" y="440748"/>
                  <a:pt x="7952094" y="409302"/>
                </a:cubicBezTo>
                <a:cubicBezTo>
                  <a:pt x="8034301" y="377856"/>
                  <a:pt x="8226184" y="265410"/>
                  <a:pt x="8275980" y="267262"/>
                </a:cubicBezTo>
                <a:cubicBezTo>
                  <a:pt x="8349971" y="264633"/>
                  <a:pt x="8372109" y="226019"/>
                  <a:pt x="8428864" y="208471"/>
                </a:cubicBezTo>
                <a:cubicBezTo>
                  <a:pt x="8485619" y="190923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8942036" y="129395"/>
                  <a:pt x="9098594" y="73185"/>
                </a:cubicBezTo>
                <a:cubicBezTo>
                  <a:pt x="9113629" y="71738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lnTo>
                  <a:pt x="0" y="1475444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36A3E6-86F2-434F-8800-CFC9C7C2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9527"/>
            <a:ext cx="10000343" cy="8730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Prédire le nutriscore</a:t>
            </a:r>
          </a:p>
        </p:txBody>
      </p:sp>
    </p:spTree>
    <p:extLst>
      <p:ext uri="{BB962C8B-B14F-4D97-AF65-F5344CB8AC3E}">
        <p14:creationId xmlns:p14="http://schemas.microsoft.com/office/powerpoint/2010/main" val="3679702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9DD11-0C40-DF46-B76D-7E95EF96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 régression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8CE58CA-D242-784D-972D-9EE333F86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45" y="2329287"/>
            <a:ext cx="9493250" cy="10997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CECBBF6-F018-BB4F-8AA3-F2173638E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96" y="3664170"/>
            <a:ext cx="8345214" cy="29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88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512846D-642B-42C7-A845-0CD48A66E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7575D6C8-F038-4FF5-B1D7-0C9145AA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5945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D8D60CE-DAA5-8D48-9410-1C47AB6E63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" b="5095"/>
          <a:stretch/>
        </p:blipFill>
        <p:spPr bwMode="auto">
          <a:xfrm>
            <a:off x="20" y="10"/>
            <a:ext cx="12191980" cy="6295700"/>
          </a:xfrm>
          <a:custGeom>
            <a:avLst/>
            <a:gdLst/>
            <a:ahLst/>
            <a:cxnLst/>
            <a:rect l="l" t="t" r="r" b="b"/>
            <a:pathLst>
              <a:path w="12192000" h="6295710">
                <a:moveTo>
                  <a:pt x="8400610" y="5819351"/>
                </a:moveTo>
                <a:lnTo>
                  <a:pt x="8403540" y="5820265"/>
                </a:lnTo>
                <a:lnTo>
                  <a:pt x="8411626" y="5827132"/>
                </a:lnTo>
                <a:cubicBezTo>
                  <a:pt x="8413499" y="5826522"/>
                  <a:pt x="8392834" y="5817624"/>
                  <a:pt x="8400610" y="581935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676"/>
                </a:lnTo>
                <a:cubicBezTo>
                  <a:pt x="12034412" y="6271782"/>
                  <a:pt x="11991124" y="6289696"/>
                  <a:pt x="11890686" y="6295707"/>
                </a:cubicBezTo>
                <a:cubicBezTo>
                  <a:pt x="11800345" y="6295977"/>
                  <a:pt x="11704998" y="6281775"/>
                  <a:pt x="11649954" y="6279302"/>
                </a:cubicBezTo>
                <a:cubicBezTo>
                  <a:pt x="11613048" y="6287744"/>
                  <a:pt x="11593031" y="6287880"/>
                  <a:pt x="11560424" y="6280869"/>
                </a:cubicBezTo>
                <a:cubicBezTo>
                  <a:pt x="11488916" y="6281226"/>
                  <a:pt x="11449669" y="6256211"/>
                  <a:pt x="11358455" y="6281282"/>
                </a:cubicBezTo>
                <a:cubicBezTo>
                  <a:pt x="11316233" y="6274313"/>
                  <a:pt x="11184875" y="6293495"/>
                  <a:pt x="11165209" y="6280057"/>
                </a:cubicBezTo>
                <a:cubicBezTo>
                  <a:pt x="11113345" y="6275497"/>
                  <a:pt x="11140250" y="6292442"/>
                  <a:pt x="11058755" y="6279313"/>
                </a:cubicBezTo>
                <a:cubicBezTo>
                  <a:pt x="10973519" y="6271299"/>
                  <a:pt x="10849163" y="6248615"/>
                  <a:pt x="10803046" y="6255272"/>
                </a:cubicBezTo>
                <a:cubicBezTo>
                  <a:pt x="10741852" y="6252774"/>
                  <a:pt x="10540854" y="6272572"/>
                  <a:pt x="10458762" y="6273686"/>
                </a:cubicBezTo>
                <a:cubicBezTo>
                  <a:pt x="10426976" y="6281437"/>
                  <a:pt x="10327242" y="6255864"/>
                  <a:pt x="10211200" y="6261902"/>
                </a:cubicBezTo>
                <a:cubicBezTo>
                  <a:pt x="10195912" y="6268080"/>
                  <a:pt x="10172943" y="6279821"/>
                  <a:pt x="10167995" y="6268391"/>
                </a:cubicBezTo>
                <a:cubicBezTo>
                  <a:pt x="10131971" y="6269212"/>
                  <a:pt x="10031208" y="6252285"/>
                  <a:pt x="9997044" y="6249628"/>
                </a:cubicBezTo>
                <a:cubicBezTo>
                  <a:pt x="9972443" y="6229003"/>
                  <a:pt x="9951331" y="6249778"/>
                  <a:pt x="9943887" y="6226267"/>
                </a:cubicBezTo>
                <a:lnTo>
                  <a:pt x="9918248" y="6214118"/>
                </a:lnTo>
                <a:cubicBezTo>
                  <a:pt x="9873419" y="6218063"/>
                  <a:pt x="9807158" y="6176763"/>
                  <a:pt x="9767091" y="6161658"/>
                </a:cubicBezTo>
                <a:cubicBezTo>
                  <a:pt x="9728743" y="6151630"/>
                  <a:pt x="9714210" y="6172560"/>
                  <a:pt x="9683005" y="6138719"/>
                </a:cubicBezTo>
                <a:cubicBezTo>
                  <a:pt x="9638573" y="6125077"/>
                  <a:pt x="9553332" y="6083767"/>
                  <a:pt x="9500499" y="6079809"/>
                </a:cubicBezTo>
                <a:cubicBezTo>
                  <a:pt x="9451943" y="6068515"/>
                  <a:pt x="9427947" y="6048104"/>
                  <a:pt x="9410017" y="6041622"/>
                </a:cubicBezTo>
                <a:cubicBezTo>
                  <a:pt x="9408360" y="6045128"/>
                  <a:pt x="9395782" y="6044607"/>
                  <a:pt x="9392919" y="6040916"/>
                </a:cubicBezTo>
                <a:cubicBezTo>
                  <a:pt x="9369253" y="6038726"/>
                  <a:pt x="9294395" y="6033082"/>
                  <a:pt x="9268019" y="6028477"/>
                </a:cubicBezTo>
                <a:lnTo>
                  <a:pt x="9188177" y="6001205"/>
                </a:lnTo>
                <a:cubicBezTo>
                  <a:pt x="9182118" y="6008013"/>
                  <a:pt x="9162516" y="5993184"/>
                  <a:pt x="9155969" y="5990182"/>
                </a:cubicBezTo>
                <a:cubicBezTo>
                  <a:pt x="9154734" y="5994986"/>
                  <a:pt x="9138567" y="5995239"/>
                  <a:pt x="9133985" y="5990527"/>
                </a:cubicBezTo>
                <a:cubicBezTo>
                  <a:pt x="9112169" y="5974641"/>
                  <a:pt x="9019227" y="6009209"/>
                  <a:pt x="9003462" y="5994461"/>
                </a:cubicBezTo>
                <a:lnTo>
                  <a:pt x="8968445" y="5984963"/>
                </a:lnTo>
                <a:lnTo>
                  <a:pt x="8886001" y="5970078"/>
                </a:lnTo>
                <a:cubicBezTo>
                  <a:pt x="8847384" y="5987028"/>
                  <a:pt x="8863283" y="5969283"/>
                  <a:pt x="8838610" y="5962662"/>
                </a:cubicBezTo>
                <a:cubicBezTo>
                  <a:pt x="8780942" y="5951085"/>
                  <a:pt x="8730608" y="5929728"/>
                  <a:pt x="8665605" y="5927930"/>
                </a:cubicBezTo>
                <a:cubicBezTo>
                  <a:pt x="8590906" y="5931933"/>
                  <a:pt x="8491424" y="5849455"/>
                  <a:pt x="8419755" y="5825320"/>
                </a:cubicBezTo>
                <a:lnTo>
                  <a:pt x="8403540" y="5820265"/>
                </a:lnTo>
                <a:lnTo>
                  <a:pt x="8396651" y="5814414"/>
                </a:lnTo>
                <a:cubicBezTo>
                  <a:pt x="8382109" y="5805830"/>
                  <a:pt x="8369409" y="5807138"/>
                  <a:pt x="8363469" y="5795746"/>
                </a:cubicBezTo>
                <a:cubicBezTo>
                  <a:pt x="8322316" y="5783986"/>
                  <a:pt x="8283162" y="5791911"/>
                  <a:pt x="8275497" y="5778489"/>
                </a:cubicBezTo>
                <a:cubicBezTo>
                  <a:pt x="8194123" y="5785377"/>
                  <a:pt x="8141324" y="5754168"/>
                  <a:pt x="8074238" y="5742006"/>
                </a:cubicBezTo>
                <a:cubicBezTo>
                  <a:pt x="8012043" y="5728797"/>
                  <a:pt x="7936376" y="5697944"/>
                  <a:pt x="7902328" y="5699228"/>
                </a:cubicBezTo>
                <a:cubicBezTo>
                  <a:pt x="7876994" y="5674937"/>
                  <a:pt x="7861184" y="5683981"/>
                  <a:pt x="7840612" y="5676358"/>
                </a:cubicBezTo>
                <a:cubicBezTo>
                  <a:pt x="7803208" y="5669990"/>
                  <a:pt x="7836041" y="5656982"/>
                  <a:pt x="7786819" y="5667021"/>
                </a:cubicBezTo>
                <a:cubicBezTo>
                  <a:pt x="7732613" y="5641066"/>
                  <a:pt x="7556449" y="5637096"/>
                  <a:pt x="7548172" y="5629574"/>
                </a:cubicBezTo>
                <a:cubicBezTo>
                  <a:pt x="7520370" y="5633745"/>
                  <a:pt x="7499280" y="5578024"/>
                  <a:pt x="7483437" y="5570528"/>
                </a:cubicBezTo>
                <a:cubicBezTo>
                  <a:pt x="7446517" y="5557963"/>
                  <a:pt x="7432754" y="5546985"/>
                  <a:pt x="7377870" y="5526585"/>
                </a:cubicBezTo>
                <a:cubicBezTo>
                  <a:pt x="7324166" y="5514084"/>
                  <a:pt x="7290459" y="5487251"/>
                  <a:pt x="7230737" y="5488337"/>
                </a:cubicBezTo>
                <a:cubicBezTo>
                  <a:pt x="7229794" y="5484587"/>
                  <a:pt x="7227568" y="5481259"/>
                  <a:pt x="7224458" y="5478243"/>
                </a:cubicBezTo>
                <a:lnTo>
                  <a:pt x="7183121" y="5456690"/>
                </a:lnTo>
                <a:lnTo>
                  <a:pt x="7164601" y="5445669"/>
                </a:lnTo>
                <a:cubicBezTo>
                  <a:pt x="7117444" y="5439044"/>
                  <a:pt x="6961715" y="5423162"/>
                  <a:pt x="6900177" y="5416943"/>
                </a:cubicBezTo>
                <a:cubicBezTo>
                  <a:pt x="6859708" y="5411962"/>
                  <a:pt x="6829973" y="5424009"/>
                  <a:pt x="6795372" y="5408353"/>
                </a:cubicBezTo>
                <a:cubicBezTo>
                  <a:pt x="6757466" y="5403756"/>
                  <a:pt x="6723150" y="5405975"/>
                  <a:pt x="6692251" y="5397154"/>
                </a:cubicBezTo>
                <a:cubicBezTo>
                  <a:pt x="6678032" y="5400523"/>
                  <a:pt x="6665282" y="5400960"/>
                  <a:pt x="6655235" y="5391791"/>
                </a:cubicBezTo>
                <a:cubicBezTo>
                  <a:pt x="6632342" y="5390482"/>
                  <a:pt x="6578001" y="5390210"/>
                  <a:pt x="6554894" y="5389301"/>
                </a:cubicBezTo>
                <a:lnTo>
                  <a:pt x="6516595" y="5386337"/>
                </a:lnTo>
                <a:lnTo>
                  <a:pt x="6508541" y="5385090"/>
                </a:lnTo>
                <a:cubicBezTo>
                  <a:pt x="6495493" y="5382212"/>
                  <a:pt x="6482908" y="5378966"/>
                  <a:pt x="6471012" y="5375510"/>
                </a:cubicBezTo>
                <a:cubicBezTo>
                  <a:pt x="6446928" y="5375684"/>
                  <a:pt x="6395710" y="5387873"/>
                  <a:pt x="6364035" y="5386135"/>
                </a:cubicBezTo>
                <a:lnTo>
                  <a:pt x="6243319" y="5359013"/>
                </a:lnTo>
                <a:cubicBezTo>
                  <a:pt x="6212879" y="5353773"/>
                  <a:pt x="6162673" y="5347269"/>
                  <a:pt x="6098321" y="5333635"/>
                </a:cubicBezTo>
                <a:cubicBezTo>
                  <a:pt x="6036512" y="5321493"/>
                  <a:pt x="5902526" y="5286519"/>
                  <a:pt x="5880652" y="5277210"/>
                </a:cubicBezTo>
                <a:cubicBezTo>
                  <a:pt x="5862008" y="5272118"/>
                  <a:pt x="5777344" y="5270729"/>
                  <a:pt x="5785959" y="5281428"/>
                </a:cubicBezTo>
                <a:cubicBezTo>
                  <a:pt x="5732223" y="5253885"/>
                  <a:pt x="5707481" y="5272284"/>
                  <a:pt x="5643534" y="5254565"/>
                </a:cubicBezTo>
                <a:lnTo>
                  <a:pt x="5518799" y="5239589"/>
                </a:lnTo>
                <a:lnTo>
                  <a:pt x="5505015" y="5238668"/>
                </a:lnTo>
                <a:lnTo>
                  <a:pt x="5453307" y="5242373"/>
                </a:lnTo>
                <a:cubicBezTo>
                  <a:pt x="5364785" y="5222802"/>
                  <a:pt x="5272117" y="5216494"/>
                  <a:pt x="5221533" y="5211727"/>
                </a:cubicBezTo>
                <a:lnTo>
                  <a:pt x="5149802" y="5213774"/>
                </a:lnTo>
                <a:cubicBezTo>
                  <a:pt x="5138262" y="5214029"/>
                  <a:pt x="5124907" y="5211375"/>
                  <a:pt x="5114928" y="5210874"/>
                </a:cubicBezTo>
                <a:lnTo>
                  <a:pt x="5108970" y="5210769"/>
                </a:lnTo>
                <a:lnTo>
                  <a:pt x="5067961" y="5212732"/>
                </a:lnTo>
                <a:lnTo>
                  <a:pt x="5007075" y="5219826"/>
                </a:lnTo>
                <a:cubicBezTo>
                  <a:pt x="4987003" y="5224768"/>
                  <a:pt x="4969259" y="5243691"/>
                  <a:pt x="4944087" y="5234705"/>
                </a:cubicBezTo>
                <a:cubicBezTo>
                  <a:pt x="4949882" y="5245098"/>
                  <a:pt x="4914397" y="5231960"/>
                  <a:pt x="4907662" y="5240963"/>
                </a:cubicBezTo>
                <a:cubicBezTo>
                  <a:pt x="4903760" y="5248418"/>
                  <a:pt x="4892087" y="5246169"/>
                  <a:pt x="4882386" y="5247827"/>
                </a:cubicBezTo>
                <a:cubicBezTo>
                  <a:pt x="4874062" y="5254866"/>
                  <a:pt x="4826963" y="5256092"/>
                  <a:pt x="4811440" y="5252876"/>
                </a:cubicBezTo>
                <a:cubicBezTo>
                  <a:pt x="4768806" y="5239165"/>
                  <a:pt x="4725356" y="5266199"/>
                  <a:pt x="4691075" y="5256053"/>
                </a:cubicBezTo>
                <a:cubicBezTo>
                  <a:pt x="4657791" y="5260543"/>
                  <a:pt x="4662147" y="5270118"/>
                  <a:pt x="4640313" y="5272672"/>
                </a:cubicBezTo>
                <a:cubicBezTo>
                  <a:pt x="4614551" y="5275276"/>
                  <a:pt x="4552839" y="5274110"/>
                  <a:pt x="4536504" y="5271673"/>
                </a:cubicBezTo>
                <a:lnTo>
                  <a:pt x="4513724" y="5265192"/>
                </a:lnTo>
                <a:lnTo>
                  <a:pt x="4459811" y="5259461"/>
                </a:lnTo>
                <a:lnTo>
                  <a:pt x="4379064" y="5240693"/>
                </a:lnTo>
                <a:cubicBezTo>
                  <a:pt x="4349703" y="5233397"/>
                  <a:pt x="4313198" y="5233244"/>
                  <a:pt x="4290981" y="5218803"/>
                </a:cubicBezTo>
                <a:cubicBezTo>
                  <a:pt x="4277508" y="5216103"/>
                  <a:pt x="4248116" y="5209410"/>
                  <a:pt x="4238372" y="5207320"/>
                </a:cubicBezTo>
                <a:lnTo>
                  <a:pt x="4232518" y="5206263"/>
                </a:lnTo>
                <a:lnTo>
                  <a:pt x="4191732" y="5201631"/>
                </a:lnTo>
                <a:lnTo>
                  <a:pt x="4065532" y="5203432"/>
                </a:lnTo>
                <a:cubicBezTo>
                  <a:pt x="4069305" y="5214589"/>
                  <a:pt x="4036780" y="5195978"/>
                  <a:pt x="4028460" y="5203762"/>
                </a:cubicBezTo>
                <a:cubicBezTo>
                  <a:pt x="4023224" y="5210474"/>
                  <a:pt x="4012138" y="5206393"/>
                  <a:pt x="4002267" y="5206472"/>
                </a:cubicBezTo>
                <a:cubicBezTo>
                  <a:pt x="3992749" y="5212068"/>
                  <a:pt x="3946095" y="5205737"/>
                  <a:pt x="3931396" y="5200087"/>
                </a:cubicBezTo>
                <a:cubicBezTo>
                  <a:pt x="3891932" y="5179770"/>
                  <a:pt x="3844059" y="5199420"/>
                  <a:pt x="3812162" y="5183950"/>
                </a:cubicBezTo>
                <a:cubicBezTo>
                  <a:pt x="3778518" y="5183043"/>
                  <a:pt x="3780102" y="5188477"/>
                  <a:pt x="3758105" y="5187497"/>
                </a:cubicBezTo>
                <a:cubicBezTo>
                  <a:pt x="3717288" y="5184581"/>
                  <a:pt x="3625982" y="5171765"/>
                  <a:pt x="3567259" y="5166457"/>
                </a:cubicBezTo>
                <a:cubicBezTo>
                  <a:pt x="3512865" y="5162132"/>
                  <a:pt x="3463644" y="5161944"/>
                  <a:pt x="3405770" y="5155649"/>
                </a:cubicBezTo>
                <a:cubicBezTo>
                  <a:pt x="3361027" y="5142974"/>
                  <a:pt x="3312439" y="5157431"/>
                  <a:pt x="3280097" y="5141037"/>
                </a:cubicBezTo>
                <a:cubicBezTo>
                  <a:pt x="3120979" y="5116725"/>
                  <a:pt x="3052347" y="5128130"/>
                  <a:pt x="3009910" y="5103818"/>
                </a:cubicBezTo>
                <a:cubicBezTo>
                  <a:pt x="3005875" y="5100226"/>
                  <a:pt x="3001138" y="5097296"/>
                  <a:pt x="2995934" y="5094849"/>
                </a:cubicBezTo>
                <a:lnTo>
                  <a:pt x="2942858" y="5080954"/>
                </a:lnTo>
                <a:lnTo>
                  <a:pt x="2875436" y="5065767"/>
                </a:lnTo>
                <a:lnTo>
                  <a:pt x="2874892" y="5066635"/>
                </a:lnTo>
                <a:cubicBezTo>
                  <a:pt x="2869596" y="5067361"/>
                  <a:pt x="2856789" y="5066934"/>
                  <a:pt x="2843662" y="5070125"/>
                </a:cubicBezTo>
                <a:lnTo>
                  <a:pt x="2718916" y="5071712"/>
                </a:lnTo>
                <a:lnTo>
                  <a:pt x="2713522" y="5072387"/>
                </a:lnTo>
                <a:lnTo>
                  <a:pt x="2476147" y="5064475"/>
                </a:lnTo>
                <a:cubicBezTo>
                  <a:pt x="2437134" y="5049559"/>
                  <a:pt x="2413847" y="5063272"/>
                  <a:pt x="2373568" y="5059695"/>
                </a:cubicBezTo>
                <a:cubicBezTo>
                  <a:pt x="2342080" y="5059623"/>
                  <a:pt x="2308969" y="5065971"/>
                  <a:pt x="2287219" y="5064043"/>
                </a:cubicBezTo>
                <a:cubicBezTo>
                  <a:pt x="2221974" y="5050567"/>
                  <a:pt x="2205627" y="5056653"/>
                  <a:pt x="2164831" y="5052958"/>
                </a:cubicBezTo>
                <a:cubicBezTo>
                  <a:pt x="2133996" y="5046048"/>
                  <a:pt x="2078492" y="5023548"/>
                  <a:pt x="2058061" y="5016184"/>
                </a:cubicBezTo>
                <a:lnTo>
                  <a:pt x="2042244" y="5008773"/>
                </a:lnTo>
                <a:cubicBezTo>
                  <a:pt x="2012576" y="5000130"/>
                  <a:pt x="1896351" y="4954488"/>
                  <a:pt x="1877728" y="4964561"/>
                </a:cubicBezTo>
                <a:cubicBezTo>
                  <a:pt x="1839146" y="4963602"/>
                  <a:pt x="1818769" y="4956798"/>
                  <a:pt x="1759056" y="4940624"/>
                </a:cubicBezTo>
                <a:cubicBezTo>
                  <a:pt x="1719091" y="4929016"/>
                  <a:pt x="1691494" y="4906097"/>
                  <a:pt x="1637948" y="4894908"/>
                </a:cubicBezTo>
                <a:cubicBezTo>
                  <a:pt x="1587306" y="4861386"/>
                  <a:pt x="1496241" y="4859518"/>
                  <a:pt x="1434549" y="4834662"/>
                </a:cubicBezTo>
                <a:cubicBezTo>
                  <a:pt x="1412300" y="4829402"/>
                  <a:pt x="1399661" y="4828707"/>
                  <a:pt x="1390955" y="4829316"/>
                </a:cubicBezTo>
                <a:cubicBezTo>
                  <a:pt x="1382249" y="4829924"/>
                  <a:pt x="1377477" y="4831836"/>
                  <a:pt x="1370962" y="4831790"/>
                </a:cubicBezTo>
                <a:lnTo>
                  <a:pt x="1356367" y="4834110"/>
                </a:lnTo>
                <a:cubicBezTo>
                  <a:pt x="1341168" y="4835381"/>
                  <a:pt x="1306602" y="4835726"/>
                  <a:pt x="1279765" y="4839413"/>
                </a:cubicBezTo>
                <a:cubicBezTo>
                  <a:pt x="1260110" y="4847710"/>
                  <a:pt x="1209850" y="4856961"/>
                  <a:pt x="1195347" y="4856229"/>
                </a:cubicBezTo>
                <a:cubicBezTo>
                  <a:pt x="1171903" y="4851831"/>
                  <a:pt x="1033292" y="4846401"/>
                  <a:pt x="970251" y="4847789"/>
                </a:cubicBezTo>
                <a:cubicBezTo>
                  <a:pt x="913858" y="4855529"/>
                  <a:pt x="857841" y="4851297"/>
                  <a:pt x="812914" y="4858427"/>
                </a:cubicBezTo>
                <a:cubicBezTo>
                  <a:pt x="762967" y="4886923"/>
                  <a:pt x="645932" y="4882014"/>
                  <a:pt x="597225" y="4886734"/>
                </a:cubicBezTo>
                <a:cubicBezTo>
                  <a:pt x="575890" y="4890828"/>
                  <a:pt x="534371" y="4886470"/>
                  <a:pt x="520671" y="4886753"/>
                </a:cubicBezTo>
                <a:cubicBezTo>
                  <a:pt x="455720" y="4892155"/>
                  <a:pt x="449447" y="4902446"/>
                  <a:pt x="413835" y="4910294"/>
                </a:cubicBezTo>
                <a:cubicBezTo>
                  <a:pt x="401959" y="4903501"/>
                  <a:pt x="389622" y="4906656"/>
                  <a:pt x="376513" y="4912988"/>
                </a:cubicBezTo>
                <a:cubicBezTo>
                  <a:pt x="344376" y="4910998"/>
                  <a:pt x="311403" y="4920509"/>
                  <a:pt x="273386" y="4924140"/>
                </a:cubicBezTo>
                <a:cubicBezTo>
                  <a:pt x="223574" y="4928547"/>
                  <a:pt x="116931" y="4935027"/>
                  <a:pt x="77641" y="4939430"/>
                </a:cubicBezTo>
                <a:lnTo>
                  <a:pt x="37645" y="4950554"/>
                </a:lnTo>
                <a:cubicBezTo>
                  <a:pt x="29688" y="4956215"/>
                  <a:pt x="16534" y="4954754"/>
                  <a:pt x="4572" y="4954747"/>
                </a:cubicBezTo>
                <a:lnTo>
                  <a:pt x="0" y="495535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AE5B27E-62A3-684E-8A5C-1F5AF458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02828"/>
            <a:ext cx="7521633" cy="17642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Résultat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56FBB7-5D44-AE4E-B597-C143285DC1DA}"/>
              </a:ext>
            </a:extLst>
          </p:cNvPr>
          <p:cNvSpPr txBox="1"/>
          <p:nvPr/>
        </p:nvSpPr>
        <p:spPr>
          <a:xfrm>
            <a:off x="2534713" y="6349482"/>
            <a:ext cx="251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MAE = 3.7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CAE2613-2B67-2141-B892-17CB43A0C690}"/>
              </a:ext>
            </a:extLst>
          </p:cNvPr>
          <p:cNvSpPr txBox="1"/>
          <p:nvPr/>
        </p:nvSpPr>
        <p:spPr>
          <a:xfrm>
            <a:off x="685800" y="5873886"/>
            <a:ext cx="1945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R2 = 0.74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7BFB155-D8F8-A846-A8B2-6F9A26BB7F7F}"/>
              </a:ext>
            </a:extLst>
          </p:cNvPr>
          <p:cNvSpPr txBox="1"/>
          <p:nvPr/>
        </p:nvSpPr>
        <p:spPr>
          <a:xfrm>
            <a:off x="4707106" y="5730516"/>
            <a:ext cx="251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RMS = 4.6</a:t>
            </a:r>
          </a:p>
        </p:txBody>
      </p:sp>
    </p:spTree>
    <p:extLst>
      <p:ext uri="{BB962C8B-B14F-4D97-AF65-F5344CB8AC3E}">
        <p14:creationId xmlns:p14="http://schemas.microsoft.com/office/powerpoint/2010/main" val="3434771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BAE1DD8A-FA62-44F6-ADF0-705D9C737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F51EBB85-DB2E-4D8A-AE65-08E4F93EB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831291"/>
          </a:xfrm>
          <a:custGeom>
            <a:avLst/>
            <a:gdLst>
              <a:gd name="connsiteX0" fmla="*/ 0 w 12192000"/>
              <a:gd name="connsiteY0" fmla="*/ 0 h 1831291"/>
              <a:gd name="connsiteX1" fmla="*/ 12192000 w 12192000"/>
              <a:gd name="connsiteY1" fmla="*/ 0 h 1831291"/>
              <a:gd name="connsiteX2" fmla="*/ 12192000 w 12192000"/>
              <a:gd name="connsiteY2" fmla="*/ 1380648 h 1831291"/>
              <a:gd name="connsiteX3" fmla="*/ 11997819 w 12192000"/>
              <a:gd name="connsiteY3" fmla="*/ 1418997 h 1831291"/>
              <a:gd name="connsiteX4" fmla="*/ 11725810 w 12192000"/>
              <a:gd name="connsiteY4" fmla="*/ 1509991 h 1831291"/>
              <a:gd name="connsiteX5" fmla="*/ 11557802 w 12192000"/>
              <a:gd name="connsiteY5" fmla="*/ 1548100 h 1831291"/>
              <a:gd name="connsiteX6" fmla="*/ 11428514 w 12192000"/>
              <a:gd name="connsiteY6" fmla="*/ 1552879 h 1831291"/>
              <a:gd name="connsiteX7" fmla="*/ 11115074 w 12192000"/>
              <a:gd name="connsiteY7" fmla="*/ 1573437 h 1831291"/>
              <a:gd name="connsiteX8" fmla="*/ 10916008 w 12192000"/>
              <a:gd name="connsiteY8" fmla="*/ 1565602 h 1831291"/>
              <a:gd name="connsiteX9" fmla="*/ 10300086 w 12192000"/>
              <a:gd name="connsiteY9" fmla="*/ 1610430 h 1831291"/>
              <a:gd name="connsiteX10" fmla="*/ 10132608 w 12192000"/>
              <a:gd name="connsiteY10" fmla="*/ 1613934 h 1831291"/>
              <a:gd name="connsiteX11" fmla="*/ 9811596 w 12192000"/>
              <a:gd name="connsiteY11" fmla="*/ 1596121 h 1831291"/>
              <a:gd name="connsiteX12" fmla="*/ 9586202 w 12192000"/>
              <a:gd name="connsiteY12" fmla="*/ 1601130 h 1831291"/>
              <a:gd name="connsiteX13" fmla="*/ 9410402 w 12192000"/>
              <a:gd name="connsiteY13" fmla="*/ 1583423 h 1831291"/>
              <a:gd name="connsiteX14" fmla="*/ 9141234 w 12192000"/>
              <a:gd name="connsiteY14" fmla="*/ 1569719 h 1831291"/>
              <a:gd name="connsiteX15" fmla="*/ 8900114 w 12192000"/>
              <a:gd name="connsiteY15" fmla="*/ 1529484 h 1831291"/>
              <a:gd name="connsiteX16" fmla="*/ 8813316 w 12192000"/>
              <a:gd name="connsiteY16" fmla="*/ 1508554 h 1831291"/>
              <a:gd name="connsiteX17" fmla="*/ 8616434 w 12192000"/>
              <a:gd name="connsiteY17" fmla="*/ 1483418 h 1831291"/>
              <a:gd name="connsiteX18" fmla="*/ 8526176 w 12192000"/>
              <a:gd name="connsiteY18" fmla="*/ 1499729 h 1831291"/>
              <a:gd name="connsiteX19" fmla="*/ 8484664 w 12192000"/>
              <a:gd name="connsiteY19" fmla="*/ 1509526 h 1831291"/>
              <a:gd name="connsiteX20" fmla="*/ 8413784 w 12192000"/>
              <a:gd name="connsiteY20" fmla="*/ 1511129 h 1831291"/>
              <a:gd name="connsiteX21" fmla="*/ 8058480 w 12192000"/>
              <a:gd name="connsiteY21" fmla="*/ 1501010 h 1831291"/>
              <a:gd name="connsiteX22" fmla="*/ 7404089 w 12192000"/>
              <a:gd name="connsiteY22" fmla="*/ 1369993 h 1831291"/>
              <a:gd name="connsiteX23" fmla="*/ 7139022 w 12192000"/>
              <a:gd name="connsiteY23" fmla="*/ 1269575 h 1831291"/>
              <a:gd name="connsiteX24" fmla="*/ 7083165 w 12192000"/>
              <a:gd name="connsiteY24" fmla="*/ 1261358 h 1831291"/>
              <a:gd name="connsiteX25" fmla="*/ 6989501 w 12192000"/>
              <a:gd name="connsiteY25" fmla="*/ 1250309 h 1831291"/>
              <a:gd name="connsiteX26" fmla="*/ 6750086 w 12192000"/>
              <a:gd name="connsiteY26" fmla="*/ 1225673 h 1831291"/>
              <a:gd name="connsiteX27" fmla="*/ 6683846 w 12192000"/>
              <a:gd name="connsiteY27" fmla="*/ 1216453 h 1831291"/>
              <a:gd name="connsiteX28" fmla="*/ 6485414 w 12192000"/>
              <a:gd name="connsiteY28" fmla="*/ 1193557 h 1831291"/>
              <a:gd name="connsiteX29" fmla="*/ 5864027 w 12192000"/>
              <a:gd name="connsiteY29" fmla="*/ 1205617 h 1831291"/>
              <a:gd name="connsiteX30" fmla="*/ 5633027 w 12192000"/>
              <a:gd name="connsiteY30" fmla="*/ 1231428 h 1831291"/>
              <a:gd name="connsiteX31" fmla="*/ 5143560 w 12192000"/>
              <a:gd name="connsiteY31" fmla="*/ 1221314 h 1831291"/>
              <a:gd name="connsiteX32" fmla="*/ 4857451 w 12192000"/>
              <a:gd name="connsiteY32" fmla="*/ 1202119 h 1831291"/>
              <a:gd name="connsiteX33" fmla="*/ 4672517 w 12192000"/>
              <a:gd name="connsiteY33" fmla="*/ 1177747 h 1831291"/>
              <a:gd name="connsiteX34" fmla="*/ 4315985 w 12192000"/>
              <a:gd name="connsiteY34" fmla="*/ 1182528 h 1831291"/>
              <a:gd name="connsiteX35" fmla="*/ 4119102 w 12192000"/>
              <a:gd name="connsiteY35" fmla="*/ 1193187 h 1831291"/>
              <a:gd name="connsiteX36" fmla="*/ 3996261 w 12192000"/>
              <a:gd name="connsiteY36" fmla="*/ 1245377 h 1831291"/>
              <a:gd name="connsiteX37" fmla="*/ 3831685 w 12192000"/>
              <a:gd name="connsiteY37" fmla="*/ 1278499 h 1831291"/>
              <a:gd name="connsiteX38" fmla="*/ 3667850 w 12192000"/>
              <a:gd name="connsiteY38" fmla="*/ 1335496 h 1831291"/>
              <a:gd name="connsiteX39" fmla="*/ 3253027 w 12192000"/>
              <a:gd name="connsiteY39" fmla="*/ 1423218 h 1831291"/>
              <a:gd name="connsiteX40" fmla="*/ 3098634 w 12192000"/>
              <a:gd name="connsiteY40" fmla="*/ 1462154 h 1831291"/>
              <a:gd name="connsiteX41" fmla="*/ 3039431 w 12192000"/>
              <a:gd name="connsiteY41" fmla="*/ 1450396 h 1831291"/>
              <a:gd name="connsiteX42" fmla="*/ 2679939 w 12192000"/>
              <a:gd name="connsiteY42" fmla="*/ 1534194 h 1831291"/>
              <a:gd name="connsiteX43" fmla="*/ 2472963 w 12192000"/>
              <a:gd name="connsiteY43" fmla="*/ 1574229 h 1831291"/>
              <a:gd name="connsiteX44" fmla="*/ 2074392 w 12192000"/>
              <a:gd name="connsiteY44" fmla="*/ 1665223 h 1831291"/>
              <a:gd name="connsiteX45" fmla="*/ 1777096 w 12192000"/>
              <a:gd name="connsiteY45" fmla="*/ 1708112 h 1831291"/>
              <a:gd name="connsiteX46" fmla="*/ 1708777 w 12192000"/>
              <a:gd name="connsiteY46" fmla="*/ 1721187 h 1831291"/>
              <a:gd name="connsiteX47" fmla="*/ 1463656 w 12192000"/>
              <a:gd name="connsiteY47" fmla="*/ 1728668 h 1831291"/>
              <a:gd name="connsiteX48" fmla="*/ 1258262 w 12192000"/>
              <a:gd name="connsiteY48" fmla="*/ 1733490 h 1831291"/>
              <a:gd name="connsiteX49" fmla="*/ 617029 w 12192000"/>
              <a:gd name="connsiteY49" fmla="*/ 1828943 h 1831291"/>
              <a:gd name="connsiteX50" fmla="*/ 531815 w 12192000"/>
              <a:gd name="connsiteY50" fmla="*/ 1826116 h 1831291"/>
              <a:gd name="connsiteX51" fmla="*/ 153850 w 12192000"/>
              <a:gd name="connsiteY51" fmla="*/ 1795647 h 1831291"/>
              <a:gd name="connsiteX52" fmla="*/ 0 w 12192000"/>
              <a:gd name="connsiteY52" fmla="*/ 1792985 h 18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1831291">
                <a:moveTo>
                  <a:pt x="0" y="0"/>
                </a:moveTo>
                <a:lnTo>
                  <a:pt x="12192000" y="0"/>
                </a:lnTo>
                <a:lnTo>
                  <a:pt x="12192000" y="1380648"/>
                </a:lnTo>
                <a:lnTo>
                  <a:pt x="11997819" y="1418997"/>
                </a:lnTo>
                <a:cubicBezTo>
                  <a:pt x="11796635" y="1450691"/>
                  <a:pt x="11957056" y="1489093"/>
                  <a:pt x="11725810" y="1509991"/>
                </a:cubicBezTo>
                <a:cubicBezTo>
                  <a:pt x="11629498" y="1536399"/>
                  <a:pt x="11598258" y="1537478"/>
                  <a:pt x="11557802" y="1548100"/>
                </a:cubicBezTo>
                <a:cubicBezTo>
                  <a:pt x="11522694" y="1557982"/>
                  <a:pt x="11454880" y="1543642"/>
                  <a:pt x="11428514" y="1552879"/>
                </a:cubicBezTo>
                <a:cubicBezTo>
                  <a:pt x="11240821" y="1538118"/>
                  <a:pt x="11200492" y="1571317"/>
                  <a:pt x="11115074" y="1573437"/>
                </a:cubicBezTo>
                <a:cubicBezTo>
                  <a:pt x="11045464" y="1560502"/>
                  <a:pt x="10986068" y="1578237"/>
                  <a:pt x="10916008" y="1565602"/>
                </a:cubicBezTo>
                <a:cubicBezTo>
                  <a:pt x="10533594" y="1584051"/>
                  <a:pt x="10430653" y="1602374"/>
                  <a:pt x="10300086" y="1610430"/>
                </a:cubicBezTo>
                <a:cubicBezTo>
                  <a:pt x="10169519" y="1618486"/>
                  <a:pt x="10176778" y="1612560"/>
                  <a:pt x="10132608" y="1613934"/>
                </a:cubicBezTo>
                <a:cubicBezTo>
                  <a:pt x="10082090" y="1630965"/>
                  <a:pt x="10059490" y="1590110"/>
                  <a:pt x="9811596" y="1596121"/>
                </a:cubicBezTo>
                <a:cubicBezTo>
                  <a:pt x="9760826" y="1614885"/>
                  <a:pt x="9602030" y="1614722"/>
                  <a:pt x="9586202" y="1601130"/>
                </a:cubicBezTo>
                <a:cubicBezTo>
                  <a:pt x="9520018" y="1596310"/>
                  <a:pt x="9460154" y="1580137"/>
                  <a:pt x="9410402" y="1583423"/>
                </a:cubicBezTo>
                <a:lnTo>
                  <a:pt x="9141234" y="1569719"/>
                </a:lnTo>
                <a:cubicBezTo>
                  <a:pt x="9036636" y="1534639"/>
                  <a:pt x="8954702" y="1551887"/>
                  <a:pt x="8900114" y="1529484"/>
                </a:cubicBezTo>
                <a:cubicBezTo>
                  <a:pt x="8892622" y="1527772"/>
                  <a:pt x="8814982" y="1512977"/>
                  <a:pt x="8813316" y="1508554"/>
                </a:cubicBezTo>
                <a:cubicBezTo>
                  <a:pt x="8766036" y="1500874"/>
                  <a:pt x="8664290" y="1484889"/>
                  <a:pt x="8616434" y="1483418"/>
                </a:cubicBezTo>
                <a:cubicBezTo>
                  <a:pt x="8596858" y="1484674"/>
                  <a:pt x="8544722" y="1497008"/>
                  <a:pt x="8526176" y="1499729"/>
                </a:cubicBezTo>
                <a:lnTo>
                  <a:pt x="8484664" y="1509526"/>
                </a:lnTo>
                <a:cubicBezTo>
                  <a:pt x="8476568" y="1511153"/>
                  <a:pt x="8421038" y="1506722"/>
                  <a:pt x="8413784" y="1511129"/>
                </a:cubicBezTo>
                <a:cubicBezTo>
                  <a:pt x="8120762" y="1483619"/>
                  <a:pt x="8441394" y="1538427"/>
                  <a:pt x="8058480" y="1501010"/>
                </a:cubicBezTo>
                <a:cubicBezTo>
                  <a:pt x="7675565" y="1463591"/>
                  <a:pt x="7538759" y="1400030"/>
                  <a:pt x="7404089" y="1369993"/>
                </a:cubicBezTo>
                <a:cubicBezTo>
                  <a:pt x="7250846" y="1331420"/>
                  <a:pt x="7192509" y="1287681"/>
                  <a:pt x="7139022" y="1269575"/>
                </a:cubicBezTo>
                <a:cubicBezTo>
                  <a:pt x="7113985" y="1257497"/>
                  <a:pt x="7102375" y="1267846"/>
                  <a:pt x="7083165" y="1261358"/>
                </a:cubicBezTo>
                <a:lnTo>
                  <a:pt x="6989501" y="1250309"/>
                </a:lnTo>
                <a:lnTo>
                  <a:pt x="6750086" y="1225673"/>
                </a:lnTo>
                <a:lnTo>
                  <a:pt x="6683846" y="1216453"/>
                </a:lnTo>
                <a:lnTo>
                  <a:pt x="6485414" y="1193557"/>
                </a:lnTo>
                <a:cubicBezTo>
                  <a:pt x="6173372" y="1162990"/>
                  <a:pt x="6096432" y="1223621"/>
                  <a:pt x="5864027" y="1205617"/>
                </a:cubicBezTo>
                <a:cubicBezTo>
                  <a:pt x="5806031" y="1208752"/>
                  <a:pt x="5714024" y="1223204"/>
                  <a:pt x="5633027" y="1231428"/>
                </a:cubicBezTo>
                <a:cubicBezTo>
                  <a:pt x="5472932" y="1216365"/>
                  <a:pt x="5471994" y="1266252"/>
                  <a:pt x="5143560" y="1221314"/>
                </a:cubicBezTo>
                <a:cubicBezTo>
                  <a:pt x="5014297" y="1216428"/>
                  <a:pt x="4935958" y="1209381"/>
                  <a:pt x="4857451" y="1202119"/>
                </a:cubicBezTo>
                <a:cubicBezTo>
                  <a:pt x="4837386" y="1194416"/>
                  <a:pt x="4690737" y="1187855"/>
                  <a:pt x="4672517" y="1177747"/>
                </a:cubicBezTo>
                <a:cubicBezTo>
                  <a:pt x="4582273" y="1172373"/>
                  <a:pt x="4408221" y="1179954"/>
                  <a:pt x="4315985" y="1182528"/>
                </a:cubicBezTo>
                <a:cubicBezTo>
                  <a:pt x="4223749" y="1185101"/>
                  <a:pt x="4162965" y="1183833"/>
                  <a:pt x="4119102" y="1193187"/>
                </a:cubicBezTo>
                <a:lnTo>
                  <a:pt x="3996261" y="1245377"/>
                </a:lnTo>
                <a:cubicBezTo>
                  <a:pt x="3915481" y="1228114"/>
                  <a:pt x="3908732" y="1268037"/>
                  <a:pt x="3831685" y="1278499"/>
                </a:cubicBezTo>
                <a:cubicBezTo>
                  <a:pt x="3742025" y="1299415"/>
                  <a:pt x="3768094" y="1307675"/>
                  <a:pt x="3667850" y="1335496"/>
                </a:cubicBezTo>
                <a:cubicBezTo>
                  <a:pt x="3603528" y="1390543"/>
                  <a:pt x="3335151" y="1386935"/>
                  <a:pt x="3253027" y="1423218"/>
                </a:cubicBezTo>
                <a:cubicBezTo>
                  <a:pt x="3177511" y="1441066"/>
                  <a:pt x="3129445" y="1452763"/>
                  <a:pt x="3098634" y="1462154"/>
                </a:cubicBezTo>
                <a:cubicBezTo>
                  <a:pt x="3088588" y="1461256"/>
                  <a:pt x="3049713" y="1453005"/>
                  <a:pt x="3039431" y="1450396"/>
                </a:cubicBezTo>
                <a:cubicBezTo>
                  <a:pt x="2836760" y="1456075"/>
                  <a:pt x="2778569" y="1514609"/>
                  <a:pt x="2679939" y="1534194"/>
                </a:cubicBezTo>
                <a:cubicBezTo>
                  <a:pt x="2619918" y="1546625"/>
                  <a:pt x="2573887" y="1552391"/>
                  <a:pt x="2472963" y="1574229"/>
                </a:cubicBezTo>
                <a:cubicBezTo>
                  <a:pt x="2271779" y="1605923"/>
                  <a:pt x="2305638" y="1644325"/>
                  <a:pt x="2074392" y="1665223"/>
                </a:cubicBezTo>
                <a:cubicBezTo>
                  <a:pt x="1926773" y="1731836"/>
                  <a:pt x="1838032" y="1698786"/>
                  <a:pt x="1777096" y="1708112"/>
                </a:cubicBezTo>
                <a:cubicBezTo>
                  <a:pt x="1744161" y="1711087"/>
                  <a:pt x="1754171" y="1719388"/>
                  <a:pt x="1708777" y="1721187"/>
                </a:cubicBezTo>
                <a:cubicBezTo>
                  <a:pt x="1603045" y="1711355"/>
                  <a:pt x="1537688" y="1728728"/>
                  <a:pt x="1463656" y="1728668"/>
                </a:cubicBezTo>
                <a:cubicBezTo>
                  <a:pt x="1394047" y="1715733"/>
                  <a:pt x="1328322" y="1746126"/>
                  <a:pt x="1258262" y="1733490"/>
                </a:cubicBezTo>
                <a:cubicBezTo>
                  <a:pt x="875848" y="1751939"/>
                  <a:pt x="991225" y="1807178"/>
                  <a:pt x="617029" y="1828943"/>
                </a:cubicBezTo>
                <a:cubicBezTo>
                  <a:pt x="495541" y="1836010"/>
                  <a:pt x="575984" y="1824744"/>
                  <a:pt x="531815" y="1826116"/>
                </a:cubicBezTo>
                <a:cubicBezTo>
                  <a:pt x="481296" y="1843149"/>
                  <a:pt x="401743" y="1789638"/>
                  <a:pt x="153850" y="1795647"/>
                </a:cubicBezTo>
                <a:cubicBezTo>
                  <a:pt x="65214" y="1790125"/>
                  <a:pt x="82594" y="1761996"/>
                  <a:pt x="0" y="1792985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5FE980-221C-2C45-9DF0-5EE68590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756" y="721743"/>
            <a:ext cx="8991601" cy="1708446"/>
          </a:xfrm>
        </p:spPr>
        <p:txBody>
          <a:bodyPr anchor="ctr">
            <a:normAutofit/>
          </a:bodyPr>
          <a:lstStyle/>
          <a:p>
            <a:pPr algn="ctr"/>
            <a:r>
              <a:rPr lang="fr-FR"/>
              <a:t>Critique du modèle</a:t>
            </a: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78EDDAC6-A0DE-458B-B91C-5E8A29C5B3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422749"/>
              </p:ext>
            </p:extLst>
          </p:nvPr>
        </p:nvGraphicFramePr>
        <p:xfrm>
          <a:off x="2736669" y="2755590"/>
          <a:ext cx="6688182" cy="3569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2824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0" name="Rectangle 138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140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2" name="Rectangle 142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3" name="Freeform: Shape 144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Le Nutri-score, un indicateur apprécié des Français en 2020">
            <a:extLst>
              <a:ext uri="{FF2B5EF4-FFF2-40B4-BE49-F238E27FC236}">
                <a16:creationId xmlns:a16="http://schemas.microsoft.com/office/drawing/2014/main" id="{C0F72C3B-CCE6-654D-B17A-295F7BBF8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0339">
            <a:off x="5129482" y="1856738"/>
            <a:ext cx="6245132" cy="327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555602A-404E-8B4D-B448-4D0EC10C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anchor="ctr">
            <a:normAutofit/>
          </a:bodyPr>
          <a:lstStyle/>
          <a:p>
            <a:r>
              <a:rPr lang="fr-FR" dirty="0"/>
              <a:t>Pour aller plus loin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670C9AA3-A3C7-4405-B9A8-8BAAEDACD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0255"/>
            <a:ext cx="3626294" cy="3504345"/>
          </a:xfrm>
        </p:spPr>
        <p:txBody>
          <a:bodyPr anchor="ctr">
            <a:normAutofit/>
          </a:bodyPr>
          <a:lstStyle/>
          <a:p>
            <a:r>
              <a:rPr lang="en-US"/>
              <a:t>On pourrait analyser un panier entier du consommateur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23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5D27EB0-8BE0-48A7-8570-9A138605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7A55D5B-D482-4672-82D9-7C01DF001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0405D95-2138-40A6-A919-9C9EB54B5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626" y="217714"/>
            <a:ext cx="7424357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a fin des tickets de caisse - Gozerodechet">
            <a:extLst>
              <a:ext uri="{FF2B5EF4-FFF2-40B4-BE49-F238E27FC236}">
                <a16:creationId xmlns:a16="http://schemas.microsoft.com/office/drawing/2014/main" id="{AF05FD0C-2EF6-DE40-8DEA-B8E03A1D5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" r="2" b="4405"/>
          <a:stretch/>
        </p:blipFill>
        <p:spPr bwMode="auto">
          <a:xfrm>
            <a:off x="356814" y="379444"/>
            <a:ext cx="7115470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008167-B053-5D4D-8482-C1BD4759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257" y="709450"/>
            <a:ext cx="5542642" cy="1725632"/>
          </a:xfrm>
        </p:spPr>
        <p:txBody>
          <a:bodyPr anchor="ctr">
            <a:normAutofit/>
          </a:bodyPr>
          <a:lstStyle/>
          <a:p>
            <a:r>
              <a:rPr lang="fr-FR" dirty="0"/>
              <a:t>Pour aller plus loin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FB212975-7A26-4E4B-8101-5D49CC825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1021" y="2810013"/>
            <a:ext cx="3460880" cy="3531151"/>
          </a:xfrm>
        </p:spPr>
        <p:txBody>
          <a:bodyPr anchor="ctr">
            <a:normAutofit/>
          </a:bodyPr>
          <a:lstStyle/>
          <a:p>
            <a:r>
              <a:rPr lang="en-US" dirty="0"/>
              <a:t>Preserve </a:t>
            </a:r>
            <a:r>
              <a:rPr lang="en-US" dirty="0" err="1"/>
              <a:t>l’environnement</a:t>
            </a:r>
            <a:r>
              <a:rPr lang="en-US" dirty="0"/>
              <a:t> et la </a:t>
            </a:r>
            <a:r>
              <a:rPr lang="en-US" dirty="0" err="1"/>
              <a:t>santé</a:t>
            </a:r>
            <a:r>
              <a:rPr lang="en-US" dirty="0"/>
              <a:t>.</a:t>
            </a:r>
          </a:p>
          <a:p>
            <a:r>
              <a:rPr lang="en-US" dirty="0"/>
              <a:t>On </a:t>
            </a:r>
            <a:r>
              <a:rPr lang="en-US" dirty="0" err="1"/>
              <a:t>incorpore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application aux tickets </a:t>
            </a:r>
            <a:r>
              <a:rPr lang="en-US" dirty="0" err="1"/>
              <a:t>numériques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515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512846D-642B-42C7-A845-0CD48A66E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575D6C8-F038-4FF5-B1D7-0C9145AA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5945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SMARTDIET - OpenFoodFacts, une application pour mieux manger !">
            <a:extLst>
              <a:ext uri="{FF2B5EF4-FFF2-40B4-BE49-F238E27FC236}">
                <a16:creationId xmlns:a16="http://schemas.microsoft.com/office/drawing/2014/main" id="{0ACA1B48-6C69-EA4D-BA3F-B40B9BAE3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4" b="10386"/>
          <a:stretch/>
        </p:blipFill>
        <p:spPr bwMode="auto">
          <a:xfrm>
            <a:off x="20" y="10"/>
            <a:ext cx="12191980" cy="6295700"/>
          </a:xfrm>
          <a:custGeom>
            <a:avLst/>
            <a:gdLst/>
            <a:ahLst/>
            <a:cxnLst/>
            <a:rect l="l" t="t" r="r" b="b"/>
            <a:pathLst>
              <a:path w="12192000" h="6295710">
                <a:moveTo>
                  <a:pt x="8400610" y="5819351"/>
                </a:moveTo>
                <a:lnTo>
                  <a:pt x="8403540" y="5820265"/>
                </a:lnTo>
                <a:lnTo>
                  <a:pt x="8411626" y="5827132"/>
                </a:lnTo>
                <a:cubicBezTo>
                  <a:pt x="8413499" y="5826522"/>
                  <a:pt x="8392834" y="5817624"/>
                  <a:pt x="8400610" y="581935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676"/>
                </a:lnTo>
                <a:cubicBezTo>
                  <a:pt x="12034412" y="6271782"/>
                  <a:pt x="11991124" y="6289696"/>
                  <a:pt x="11890686" y="6295707"/>
                </a:cubicBezTo>
                <a:cubicBezTo>
                  <a:pt x="11800345" y="6295977"/>
                  <a:pt x="11704998" y="6281775"/>
                  <a:pt x="11649954" y="6279302"/>
                </a:cubicBezTo>
                <a:cubicBezTo>
                  <a:pt x="11613048" y="6287744"/>
                  <a:pt x="11593031" y="6287880"/>
                  <a:pt x="11560424" y="6280869"/>
                </a:cubicBezTo>
                <a:cubicBezTo>
                  <a:pt x="11488916" y="6281226"/>
                  <a:pt x="11449669" y="6256211"/>
                  <a:pt x="11358455" y="6281282"/>
                </a:cubicBezTo>
                <a:cubicBezTo>
                  <a:pt x="11316233" y="6274313"/>
                  <a:pt x="11184875" y="6293495"/>
                  <a:pt x="11165209" y="6280057"/>
                </a:cubicBezTo>
                <a:cubicBezTo>
                  <a:pt x="11113345" y="6275497"/>
                  <a:pt x="11140250" y="6292442"/>
                  <a:pt x="11058755" y="6279313"/>
                </a:cubicBezTo>
                <a:cubicBezTo>
                  <a:pt x="10973519" y="6271299"/>
                  <a:pt x="10849163" y="6248615"/>
                  <a:pt x="10803046" y="6255272"/>
                </a:cubicBezTo>
                <a:cubicBezTo>
                  <a:pt x="10741852" y="6252774"/>
                  <a:pt x="10540854" y="6272572"/>
                  <a:pt x="10458762" y="6273686"/>
                </a:cubicBezTo>
                <a:cubicBezTo>
                  <a:pt x="10426976" y="6281437"/>
                  <a:pt x="10327242" y="6255864"/>
                  <a:pt x="10211200" y="6261902"/>
                </a:cubicBezTo>
                <a:cubicBezTo>
                  <a:pt x="10195912" y="6268080"/>
                  <a:pt x="10172943" y="6279821"/>
                  <a:pt x="10167995" y="6268391"/>
                </a:cubicBezTo>
                <a:cubicBezTo>
                  <a:pt x="10131971" y="6269212"/>
                  <a:pt x="10031208" y="6252285"/>
                  <a:pt x="9997044" y="6249628"/>
                </a:cubicBezTo>
                <a:cubicBezTo>
                  <a:pt x="9972443" y="6229003"/>
                  <a:pt x="9951331" y="6249778"/>
                  <a:pt x="9943887" y="6226267"/>
                </a:cubicBezTo>
                <a:lnTo>
                  <a:pt x="9918248" y="6214118"/>
                </a:lnTo>
                <a:cubicBezTo>
                  <a:pt x="9873419" y="6218063"/>
                  <a:pt x="9807158" y="6176763"/>
                  <a:pt x="9767091" y="6161658"/>
                </a:cubicBezTo>
                <a:cubicBezTo>
                  <a:pt x="9728743" y="6151630"/>
                  <a:pt x="9714210" y="6172560"/>
                  <a:pt x="9683005" y="6138719"/>
                </a:cubicBezTo>
                <a:cubicBezTo>
                  <a:pt x="9638573" y="6125077"/>
                  <a:pt x="9553332" y="6083767"/>
                  <a:pt x="9500499" y="6079809"/>
                </a:cubicBezTo>
                <a:cubicBezTo>
                  <a:pt x="9451943" y="6068515"/>
                  <a:pt x="9427947" y="6048104"/>
                  <a:pt x="9410017" y="6041622"/>
                </a:cubicBezTo>
                <a:cubicBezTo>
                  <a:pt x="9408360" y="6045128"/>
                  <a:pt x="9395782" y="6044607"/>
                  <a:pt x="9392919" y="6040916"/>
                </a:cubicBezTo>
                <a:cubicBezTo>
                  <a:pt x="9369253" y="6038726"/>
                  <a:pt x="9294395" y="6033082"/>
                  <a:pt x="9268019" y="6028477"/>
                </a:cubicBezTo>
                <a:lnTo>
                  <a:pt x="9188177" y="6001205"/>
                </a:lnTo>
                <a:cubicBezTo>
                  <a:pt x="9182118" y="6008013"/>
                  <a:pt x="9162516" y="5993184"/>
                  <a:pt x="9155969" y="5990182"/>
                </a:cubicBezTo>
                <a:cubicBezTo>
                  <a:pt x="9154734" y="5994986"/>
                  <a:pt x="9138567" y="5995239"/>
                  <a:pt x="9133985" y="5990527"/>
                </a:cubicBezTo>
                <a:cubicBezTo>
                  <a:pt x="9112169" y="5974641"/>
                  <a:pt x="9019227" y="6009209"/>
                  <a:pt x="9003462" y="5994461"/>
                </a:cubicBezTo>
                <a:lnTo>
                  <a:pt x="8968445" y="5984963"/>
                </a:lnTo>
                <a:lnTo>
                  <a:pt x="8886001" y="5970078"/>
                </a:lnTo>
                <a:cubicBezTo>
                  <a:pt x="8847384" y="5987028"/>
                  <a:pt x="8863283" y="5969283"/>
                  <a:pt x="8838610" y="5962662"/>
                </a:cubicBezTo>
                <a:cubicBezTo>
                  <a:pt x="8780942" y="5951085"/>
                  <a:pt x="8730608" y="5929728"/>
                  <a:pt x="8665605" y="5927930"/>
                </a:cubicBezTo>
                <a:cubicBezTo>
                  <a:pt x="8590906" y="5931933"/>
                  <a:pt x="8491424" y="5849455"/>
                  <a:pt x="8419755" y="5825320"/>
                </a:cubicBezTo>
                <a:lnTo>
                  <a:pt x="8403540" y="5820265"/>
                </a:lnTo>
                <a:lnTo>
                  <a:pt x="8396651" y="5814414"/>
                </a:lnTo>
                <a:cubicBezTo>
                  <a:pt x="8382109" y="5805830"/>
                  <a:pt x="8369409" y="5807138"/>
                  <a:pt x="8363469" y="5795746"/>
                </a:cubicBezTo>
                <a:cubicBezTo>
                  <a:pt x="8322316" y="5783986"/>
                  <a:pt x="8283162" y="5791911"/>
                  <a:pt x="8275497" y="5778489"/>
                </a:cubicBezTo>
                <a:cubicBezTo>
                  <a:pt x="8194123" y="5785377"/>
                  <a:pt x="8141324" y="5754168"/>
                  <a:pt x="8074238" y="5742006"/>
                </a:cubicBezTo>
                <a:cubicBezTo>
                  <a:pt x="8012043" y="5728797"/>
                  <a:pt x="7936376" y="5697944"/>
                  <a:pt x="7902328" y="5699228"/>
                </a:cubicBezTo>
                <a:cubicBezTo>
                  <a:pt x="7876994" y="5674937"/>
                  <a:pt x="7861184" y="5683981"/>
                  <a:pt x="7840612" y="5676358"/>
                </a:cubicBezTo>
                <a:cubicBezTo>
                  <a:pt x="7803208" y="5669990"/>
                  <a:pt x="7836041" y="5656982"/>
                  <a:pt x="7786819" y="5667021"/>
                </a:cubicBezTo>
                <a:cubicBezTo>
                  <a:pt x="7732613" y="5641066"/>
                  <a:pt x="7556449" y="5637096"/>
                  <a:pt x="7548172" y="5629574"/>
                </a:cubicBezTo>
                <a:cubicBezTo>
                  <a:pt x="7520370" y="5633745"/>
                  <a:pt x="7499280" y="5578024"/>
                  <a:pt x="7483437" y="5570528"/>
                </a:cubicBezTo>
                <a:cubicBezTo>
                  <a:pt x="7446517" y="5557963"/>
                  <a:pt x="7432754" y="5546985"/>
                  <a:pt x="7377870" y="5526585"/>
                </a:cubicBezTo>
                <a:cubicBezTo>
                  <a:pt x="7324166" y="5514084"/>
                  <a:pt x="7290459" y="5487251"/>
                  <a:pt x="7230737" y="5488337"/>
                </a:cubicBezTo>
                <a:cubicBezTo>
                  <a:pt x="7229794" y="5484587"/>
                  <a:pt x="7227568" y="5481259"/>
                  <a:pt x="7224458" y="5478243"/>
                </a:cubicBezTo>
                <a:lnTo>
                  <a:pt x="7183121" y="5456690"/>
                </a:lnTo>
                <a:lnTo>
                  <a:pt x="7164601" y="5445669"/>
                </a:lnTo>
                <a:cubicBezTo>
                  <a:pt x="7117444" y="5439044"/>
                  <a:pt x="6961715" y="5423162"/>
                  <a:pt x="6900177" y="5416943"/>
                </a:cubicBezTo>
                <a:cubicBezTo>
                  <a:pt x="6859708" y="5411962"/>
                  <a:pt x="6829973" y="5424009"/>
                  <a:pt x="6795372" y="5408353"/>
                </a:cubicBezTo>
                <a:cubicBezTo>
                  <a:pt x="6757466" y="5403756"/>
                  <a:pt x="6723150" y="5405975"/>
                  <a:pt x="6692251" y="5397154"/>
                </a:cubicBezTo>
                <a:cubicBezTo>
                  <a:pt x="6678032" y="5400523"/>
                  <a:pt x="6665282" y="5400960"/>
                  <a:pt x="6655235" y="5391791"/>
                </a:cubicBezTo>
                <a:cubicBezTo>
                  <a:pt x="6632342" y="5390482"/>
                  <a:pt x="6578001" y="5390210"/>
                  <a:pt x="6554894" y="5389301"/>
                </a:cubicBezTo>
                <a:lnTo>
                  <a:pt x="6516595" y="5386337"/>
                </a:lnTo>
                <a:lnTo>
                  <a:pt x="6508541" y="5385090"/>
                </a:lnTo>
                <a:cubicBezTo>
                  <a:pt x="6495493" y="5382212"/>
                  <a:pt x="6482908" y="5378966"/>
                  <a:pt x="6471012" y="5375510"/>
                </a:cubicBezTo>
                <a:cubicBezTo>
                  <a:pt x="6446928" y="5375684"/>
                  <a:pt x="6395710" y="5387873"/>
                  <a:pt x="6364035" y="5386135"/>
                </a:cubicBezTo>
                <a:lnTo>
                  <a:pt x="6243319" y="5359013"/>
                </a:lnTo>
                <a:cubicBezTo>
                  <a:pt x="6212879" y="5353773"/>
                  <a:pt x="6162673" y="5347269"/>
                  <a:pt x="6098321" y="5333635"/>
                </a:cubicBezTo>
                <a:cubicBezTo>
                  <a:pt x="6036512" y="5321493"/>
                  <a:pt x="5902526" y="5286519"/>
                  <a:pt x="5880652" y="5277210"/>
                </a:cubicBezTo>
                <a:cubicBezTo>
                  <a:pt x="5862008" y="5272118"/>
                  <a:pt x="5777344" y="5270729"/>
                  <a:pt x="5785959" y="5281428"/>
                </a:cubicBezTo>
                <a:cubicBezTo>
                  <a:pt x="5732223" y="5253885"/>
                  <a:pt x="5707481" y="5272284"/>
                  <a:pt x="5643534" y="5254565"/>
                </a:cubicBezTo>
                <a:lnTo>
                  <a:pt x="5518799" y="5239589"/>
                </a:lnTo>
                <a:lnTo>
                  <a:pt x="5505015" y="5238668"/>
                </a:lnTo>
                <a:lnTo>
                  <a:pt x="5453307" y="5242373"/>
                </a:lnTo>
                <a:cubicBezTo>
                  <a:pt x="5364785" y="5222802"/>
                  <a:pt x="5272117" y="5216494"/>
                  <a:pt x="5221533" y="5211727"/>
                </a:cubicBezTo>
                <a:lnTo>
                  <a:pt x="5149802" y="5213774"/>
                </a:lnTo>
                <a:cubicBezTo>
                  <a:pt x="5138262" y="5214029"/>
                  <a:pt x="5124907" y="5211375"/>
                  <a:pt x="5114928" y="5210874"/>
                </a:cubicBezTo>
                <a:lnTo>
                  <a:pt x="5108970" y="5210769"/>
                </a:lnTo>
                <a:lnTo>
                  <a:pt x="5067961" y="5212732"/>
                </a:lnTo>
                <a:lnTo>
                  <a:pt x="5007075" y="5219826"/>
                </a:lnTo>
                <a:cubicBezTo>
                  <a:pt x="4987003" y="5224768"/>
                  <a:pt x="4969259" y="5243691"/>
                  <a:pt x="4944087" y="5234705"/>
                </a:cubicBezTo>
                <a:cubicBezTo>
                  <a:pt x="4949882" y="5245098"/>
                  <a:pt x="4914397" y="5231960"/>
                  <a:pt x="4907662" y="5240963"/>
                </a:cubicBezTo>
                <a:cubicBezTo>
                  <a:pt x="4903760" y="5248418"/>
                  <a:pt x="4892087" y="5246169"/>
                  <a:pt x="4882386" y="5247827"/>
                </a:cubicBezTo>
                <a:cubicBezTo>
                  <a:pt x="4874062" y="5254866"/>
                  <a:pt x="4826963" y="5256092"/>
                  <a:pt x="4811440" y="5252876"/>
                </a:cubicBezTo>
                <a:cubicBezTo>
                  <a:pt x="4768806" y="5239165"/>
                  <a:pt x="4725356" y="5266199"/>
                  <a:pt x="4691075" y="5256053"/>
                </a:cubicBezTo>
                <a:cubicBezTo>
                  <a:pt x="4657791" y="5260543"/>
                  <a:pt x="4662147" y="5270118"/>
                  <a:pt x="4640313" y="5272672"/>
                </a:cubicBezTo>
                <a:cubicBezTo>
                  <a:pt x="4614551" y="5275276"/>
                  <a:pt x="4552839" y="5274110"/>
                  <a:pt x="4536504" y="5271673"/>
                </a:cubicBezTo>
                <a:lnTo>
                  <a:pt x="4513724" y="5265192"/>
                </a:lnTo>
                <a:lnTo>
                  <a:pt x="4459811" y="5259461"/>
                </a:lnTo>
                <a:lnTo>
                  <a:pt x="4379064" y="5240693"/>
                </a:lnTo>
                <a:cubicBezTo>
                  <a:pt x="4349703" y="5233397"/>
                  <a:pt x="4313198" y="5233244"/>
                  <a:pt x="4290981" y="5218803"/>
                </a:cubicBezTo>
                <a:cubicBezTo>
                  <a:pt x="4277508" y="5216103"/>
                  <a:pt x="4248116" y="5209410"/>
                  <a:pt x="4238372" y="5207320"/>
                </a:cubicBezTo>
                <a:lnTo>
                  <a:pt x="4232518" y="5206263"/>
                </a:lnTo>
                <a:lnTo>
                  <a:pt x="4191732" y="5201631"/>
                </a:lnTo>
                <a:lnTo>
                  <a:pt x="4065532" y="5203432"/>
                </a:lnTo>
                <a:cubicBezTo>
                  <a:pt x="4069305" y="5214589"/>
                  <a:pt x="4036780" y="5195978"/>
                  <a:pt x="4028460" y="5203762"/>
                </a:cubicBezTo>
                <a:cubicBezTo>
                  <a:pt x="4023224" y="5210474"/>
                  <a:pt x="4012138" y="5206393"/>
                  <a:pt x="4002267" y="5206472"/>
                </a:cubicBezTo>
                <a:cubicBezTo>
                  <a:pt x="3992749" y="5212068"/>
                  <a:pt x="3946095" y="5205737"/>
                  <a:pt x="3931396" y="5200087"/>
                </a:cubicBezTo>
                <a:cubicBezTo>
                  <a:pt x="3891932" y="5179770"/>
                  <a:pt x="3844059" y="5199420"/>
                  <a:pt x="3812162" y="5183950"/>
                </a:cubicBezTo>
                <a:cubicBezTo>
                  <a:pt x="3778518" y="5183043"/>
                  <a:pt x="3780102" y="5188477"/>
                  <a:pt x="3758105" y="5187497"/>
                </a:cubicBezTo>
                <a:cubicBezTo>
                  <a:pt x="3717288" y="5184581"/>
                  <a:pt x="3625982" y="5171765"/>
                  <a:pt x="3567259" y="5166457"/>
                </a:cubicBezTo>
                <a:cubicBezTo>
                  <a:pt x="3512865" y="5162132"/>
                  <a:pt x="3463644" y="5161944"/>
                  <a:pt x="3405770" y="5155649"/>
                </a:cubicBezTo>
                <a:cubicBezTo>
                  <a:pt x="3361027" y="5142974"/>
                  <a:pt x="3312439" y="5157431"/>
                  <a:pt x="3280097" y="5141037"/>
                </a:cubicBezTo>
                <a:cubicBezTo>
                  <a:pt x="3120979" y="5116725"/>
                  <a:pt x="3052347" y="5128130"/>
                  <a:pt x="3009910" y="5103818"/>
                </a:cubicBezTo>
                <a:cubicBezTo>
                  <a:pt x="3005875" y="5100226"/>
                  <a:pt x="3001138" y="5097296"/>
                  <a:pt x="2995934" y="5094849"/>
                </a:cubicBezTo>
                <a:lnTo>
                  <a:pt x="2942858" y="5080954"/>
                </a:lnTo>
                <a:lnTo>
                  <a:pt x="2875436" y="5065767"/>
                </a:lnTo>
                <a:lnTo>
                  <a:pt x="2874892" y="5066635"/>
                </a:lnTo>
                <a:cubicBezTo>
                  <a:pt x="2869596" y="5067361"/>
                  <a:pt x="2856789" y="5066934"/>
                  <a:pt x="2843662" y="5070125"/>
                </a:cubicBezTo>
                <a:lnTo>
                  <a:pt x="2718916" y="5071712"/>
                </a:lnTo>
                <a:lnTo>
                  <a:pt x="2713522" y="5072387"/>
                </a:lnTo>
                <a:lnTo>
                  <a:pt x="2476147" y="5064475"/>
                </a:lnTo>
                <a:cubicBezTo>
                  <a:pt x="2437134" y="5049559"/>
                  <a:pt x="2413847" y="5063272"/>
                  <a:pt x="2373568" y="5059695"/>
                </a:cubicBezTo>
                <a:cubicBezTo>
                  <a:pt x="2342080" y="5059623"/>
                  <a:pt x="2308969" y="5065971"/>
                  <a:pt x="2287219" y="5064043"/>
                </a:cubicBezTo>
                <a:cubicBezTo>
                  <a:pt x="2221974" y="5050567"/>
                  <a:pt x="2205627" y="5056653"/>
                  <a:pt x="2164831" y="5052958"/>
                </a:cubicBezTo>
                <a:cubicBezTo>
                  <a:pt x="2133996" y="5046048"/>
                  <a:pt x="2078492" y="5023548"/>
                  <a:pt x="2058061" y="5016184"/>
                </a:cubicBezTo>
                <a:lnTo>
                  <a:pt x="2042244" y="5008773"/>
                </a:lnTo>
                <a:cubicBezTo>
                  <a:pt x="2012576" y="5000130"/>
                  <a:pt x="1896351" y="4954488"/>
                  <a:pt x="1877728" y="4964561"/>
                </a:cubicBezTo>
                <a:cubicBezTo>
                  <a:pt x="1839146" y="4963602"/>
                  <a:pt x="1818769" y="4956798"/>
                  <a:pt x="1759056" y="4940624"/>
                </a:cubicBezTo>
                <a:cubicBezTo>
                  <a:pt x="1719091" y="4929016"/>
                  <a:pt x="1691494" y="4906097"/>
                  <a:pt x="1637948" y="4894908"/>
                </a:cubicBezTo>
                <a:cubicBezTo>
                  <a:pt x="1587306" y="4861386"/>
                  <a:pt x="1496241" y="4859518"/>
                  <a:pt x="1434549" y="4834662"/>
                </a:cubicBezTo>
                <a:cubicBezTo>
                  <a:pt x="1412300" y="4829402"/>
                  <a:pt x="1399661" y="4828707"/>
                  <a:pt x="1390955" y="4829316"/>
                </a:cubicBezTo>
                <a:cubicBezTo>
                  <a:pt x="1382249" y="4829924"/>
                  <a:pt x="1377477" y="4831836"/>
                  <a:pt x="1370962" y="4831790"/>
                </a:cubicBezTo>
                <a:lnTo>
                  <a:pt x="1356367" y="4834110"/>
                </a:lnTo>
                <a:cubicBezTo>
                  <a:pt x="1341168" y="4835381"/>
                  <a:pt x="1306602" y="4835726"/>
                  <a:pt x="1279765" y="4839413"/>
                </a:cubicBezTo>
                <a:cubicBezTo>
                  <a:pt x="1260110" y="4847710"/>
                  <a:pt x="1209850" y="4856961"/>
                  <a:pt x="1195347" y="4856229"/>
                </a:cubicBezTo>
                <a:cubicBezTo>
                  <a:pt x="1171903" y="4851831"/>
                  <a:pt x="1033292" y="4846401"/>
                  <a:pt x="970251" y="4847789"/>
                </a:cubicBezTo>
                <a:cubicBezTo>
                  <a:pt x="913858" y="4855529"/>
                  <a:pt x="857841" y="4851297"/>
                  <a:pt x="812914" y="4858427"/>
                </a:cubicBezTo>
                <a:cubicBezTo>
                  <a:pt x="762967" y="4886923"/>
                  <a:pt x="645932" y="4882014"/>
                  <a:pt x="597225" y="4886734"/>
                </a:cubicBezTo>
                <a:cubicBezTo>
                  <a:pt x="575890" y="4890828"/>
                  <a:pt x="534371" y="4886470"/>
                  <a:pt x="520671" y="4886753"/>
                </a:cubicBezTo>
                <a:cubicBezTo>
                  <a:pt x="455720" y="4892155"/>
                  <a:pt x="449447" y="4902446"/>
                  <a:pt x="413835" y="4910294"/>
                </a:cubicBezTo>
                <a:cubicBezTo>
                  <a:pt x="401959" y="4903501"/>
                  <a:pt x="389622" y="4906656"/>
                  <a:pt x="376513" y="4912988"/>
                </a:cubicBezTo>
                <a:cubicBezTo>
                  <a:pt x="344376" y="4910998"/>
                  <a:pt x="311403" y="4920509"/>
                  <a:pt x="273386" y="4924140"/>
                </a:cubicBezTo>
                <a:cubicBezTo>
                  <a:pt x="223574" y="4928547"/>
                  <a:pt x="116931" y="4935027"/>
                  <a:pt x="77641" y="4939430"/>
                </a:cubicBezTo>
                <a:lnTo>
                  <a:pt x="37645" y="4950554"/>
                </a:lnTo>
                <a:cubicBezTo>
                  <a:pt x="29688" y="4956215"/>
                  <a:pt x="16534" y="4954754"/>
                  <a:pt x="4572" y="4954747"/>
                </a:cubicBezTo>
                <a:lnTo>
                  <a:pt x="0" y="495535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00A213-B4AB-B141-9212-E2CE675F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02828"/>
            <a:ext cx="7521633" cy="17642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Proposition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E812F-3839-6E43-8AEE-644C888E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5905949"/>
            <a:ext cx="7732059" cy="613186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Promouvoir</a:t>
            </a:r>
            <a:r>
              <a:rPr lang="en-US" dirty="0">
                <a:solidFill>
                  <a:srgbClr val="FFFFFF"/>
                </a:solidFill>
              </a:rPr>
              <a:t> et </a:t>
            </a:r>
            <a:r>
              <a:rPr lang="en-US" dirty="0" err="1">
                <a:solidFill>
                  <a:srgbClr val="FFFFFF"/>
                </a:solidFill>
              </a:rPr>
              <a:t>généraliser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l’usage</a:t>
            </a:r>
            <a:r>
              <a:rPr lang="en-US" dirty="0">
                <a:solidFill>
                  <a:srgbClr val="FFFFFF"/>
                </a:solidFill>
              </a:rPr>
              <a:t> du </a:t>
            </a:r>
            <a:r>
              <a:rPr lang="en-US" dirty="0" err="1">
                <a:solidFill>
                  <a:srgbClr val="FFFFFF"/>
                </a:solidFill>
              </a:rPr>
              <a:t>nutriscore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proposant </a:t>
            </a:r>
            <a:r>
              <a:rPr lang="en-US" dirty="0" err="1">
                <a:solidFill>
                  <a:srgbClr val="FFFFFF"/>
                </a:solidFill>
              </a:rPr>
              <a:t>une</a:t>
            </a:r>
            <a:r>
              <a:rPr lang="en-US" dirty="0">
                <a:solidFill>
                  <a:srgbClr val="FFFFFF"/>
                </a:solidFill>
              </a:rPr>
              <a:t> application qui </a:t>
            </a:r>
            <a:r>
              <a:rPr lang="en-US" dirty="0" err="1">
                <a:solidFill>
                  <a:srgbClr val="FFFFFF"/>
                </a:solidFill>
              </a:rPr>
              <a:t>prédit</a:t>
            </a:r>
            <a:r>
              <a:rPr lang="en-US" dirty="0">
                <a:solidFill>
                  <a:srgbClr val="FFFFFF"/>
                </a:solidFill>
              </a:rPr>
              <a:t> le </a:t>
            </a:r>
            <a:r>
              <a:rPr lang="en-US" dirty="0" err="1">
                <a:solidFill>
                  <a:srgbClr val="FFFFFF"/>
                </a:solidFill>
              </a:rPr>
              <a:t>nutriscore</a:t>
            </a:r>
            <a:r>
              <a:rPr lang="en-US" dirty="0">
                <a:solidFill>
                  <a:srgbClr val="FFFFFF"/>
                </a:solidFill>
              </a:rPr>
              <a:t>.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0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64B8B12-D0EE-4D08-87CA-9A20AD6D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155491"/>
            <a:ext cx="12192000" cy="1702509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C4BF1D-8FBB-4A42-8251-5618A87C8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831306"/>
            <a:ext cx="9753600" cy="10645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FIN</a:t>
            </a:r>
          </a:p>
        </p:txBody>
      </p:sp>
      <p:pic>
        <p:nvPicPr>
          <p:cNvPr id="7" name="Graphic 6" descr="Mur de briques en construction avec un remplissage uni">
            <a:extLst>
              <a:ext uri="{FF2B5EF4-FFF2-40B4-BE49-F238E27FC236}">
                <a16:creationId xmlns:a16="http://schemas.microsoft.com/office/drawing/2014/main" id="{02B9885B-77E6-467A-A909-053CCCC01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983233" y="578137"/>
            <a:ext cx="4225533" cy="42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479B5C-2CB5-4B9A-901A-FB1FE2E35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8C18EA-D8A5-654E-BC10-2C9A15E46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17283"/>
            <a:ext cx="9753600" cy="1149844"/>
          </a:xfrm>
        </p:spPr>
        <p:txBody>
          <a:bodyPr anchor="ctr">
            <a:normAutofit/>
          </a:bodyPr>
          <a:lstStyle/>
          <a:p>
            <a:r>
              <a:rPr lang="fr-FR" dirty="0"/>
              <a:t>Problème du </a:t>
            </a:r>
            <a:r>
              <a:rPr lang="fr-FR" dirty="0" err="1"/>
              <a:t>nutriscore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2770B77-72E4-4690-A2BC-D7684F288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578691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1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utri-Score - A Simple Science-Based Nutritional Value Labelling System for  the Food Industry - Apicbase">
            <a:extLst>
              <a:ext uri="{FF2B5EF4-FFF2-40B4-BE49-F238E27FC236}">
                <a16:creationId xmlns:a16="http://schemas.microsoft.com/office/drawing/2014/main" id="{56DF6C4A-F9D0-F54F-BD20-B84362D3B7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"/>
          <a:stretch/>
        </p:blipFill>
        <p:spPr bwMode="auto">
          <a:xfrm>
            <a:off x="20" y="-5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407223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1644657"/>
                </a:lnTo>
                <a:cubicBezTo>
                  <a:pt x="355" y="1644565"/>
                  <a:pt x="86159" y="1700355"/>
                  <a:pt x="86513" y="1700264"/>
                </a:cubicBezTo>
                <a:cubicBezTo>
                  <a:pt x="161082" y="1670699"/>
                  <a:pt x="142250" y="1761584"/>
                  <a:pt x="363188" y="1718549"/>
                </a:cubicBezTo>
                <a:cubicBezTo>
                  <a:pt x="421311" y="1688016"/>
                  <a:pt x="409500" y="1752160"/>
                  <a:pt x="619737" y="1714179"/>
                </a:cubicBezTo>
                <a:cubicBezTo>
                  <a:pt x="666768" y="1708155"/>
                  <a:pt x="877611" y="1701225"/>
                  <a:pt x="952828" y="1679261"/>
                </a:cubicBezTo>
                <a:cubicBezTo>
                  <a:pt x="1012645" y="1676132"/>
                  <a:pt x="955273" y="1708575"/>
                  <a:pt x="1045737" y="1687476"/>
                </a:cubicBezTo>
                <a:lnTo>
                  <a:pt x="1159604" y="1699834"/>
                </a:lnTo>
                <a:cubicBezTo>
                  <a:pt x="1250039" y="1706770"/>
                  <a:pt x="1336366" y="1693157"/>
                  <a:pt x="1426802" y="1675434"/>
                </a:cubicBezTo>
                <a:lnTo>
                  <a:pt x="1672601" y="1626494"/>
                </a:lnTo>
                <a:lnTo>
                  <a:pt x="1726515" y="1620470"/>
                </a:lnTo>
                <a:cubicBezTo>
                  <a:pt x="1752352" y="1610133"/>
                  <a:pt x="1752400" y="1635211"/>
                  <a:pt x="1817196" y="1618888"/>
                </a:cubicBezTo>
                <a:cubicBezTo>
                  <a:pt x="1866119" y="1579261"/>
                  <a:pt x="1945241" y="1611232"/>
                  <a:pt x="2128677" y="1571603"/>
                </a:cubicBezTo>
                <a:cubicBezTo>
                  <a:pt x="2165963" y="1544881"/>
                  <a:pt x="2230898" y="1577365"/>
                  <a:pt x="2282480" y="1556706"/>
                </a:cubicBezTo>
                <a:lnTo>
                  <a:pt x="2657441" y="1522638"/>
                </a:lnTo>
                <a:cubicBezTo>
                  <a:pt x="2682799" y="1521040"/>
                  <a:pt x="2703275" y="1516516"/>
                  <a:pt x="2742061" y="1515036"/>
                </a:cubicBezTo>
                <a:cubicBezTo>
                  <a:pt x="2778834" y="1489821"/>
                  <a:pt x="2834023" y="1508470"/>
                  <a:pt x="2879519" y="1475354"/>
                </a:cubicBezTo>
                <a:cubicBezTo>
                  <a:pt x="2896464" y="1466144"/>
                  <a:pt x="2950249" y="1455825"/>
                  <a:pt x="2961221" y="1464946"/>
                </a:cubicBezTo>
                <a:cubicBezTo>
                  <a:pt x="2972601" y="1465075"/>
                  <a:pt x="2985381" y="1458422"/>
                  <a:pt x="2991417" y="1469363"/>
                </a:cubicBezTo>
                <a:cubicBezTo>
                  <a:pt x="3001009" y="1482050"/>
                  <a:pt x="3038505" y="1451716"/>
                  <a:pt x="3034154" y="1469902"/>
                </a:cubicBezTo>
                <a:cubicBezTo>
                  <a:pt x="3101520" y="1459869"/>
                  <a:pt x="3285629" y="1443218"/>
                  <a:pt x="3395606" y="1409166"/>
                </a:cubicBezTo>
                <a:lnTo>
                  <a:pt x="3488693" y="1378575"/>
                </a:lnTo>
                <a:cubicBezTo>
                  <a:pt x="3558057" y="1352566"/>
                  <a:pt x="3627420" y="1364218"/>
                  <a:pt x="3696783" y="1357041"/>
                </a:cubicBezTo>
                <a:cubicBezTo>
                  <a:pt x="3730859" y="1359524"/>
                  <a:pt x="3716933" y="1376811"/>
                  <a:pt x="3755304" y="1384129"/>
                </a:cubicBezTo>
                <a:cubicBezTo>
                  <a:pt x="3801815" y="1390879"/>
                  <a:pt x="3934239" y="1393438"/>
                  <a:pt x="3975854" y="1397538"/>
                </a:cubicBezTo>
                <a:cubicBezTo>
                  <a:pt x="3987038" y="1400241"/>
                  <a:pt x="4000495" y="1396575"/>
                  <a:pt x="4004993" y="1408727"/>
                </a:cubicBezTo>
                <a:cubicBezTo>
                  <a:pt x="4012756" y="1423402"/>
                  <a:pt x="4053666" y="1401988"/>
                  <a:pt x="4046985" y="1418926"/>
                </a:cubicBezTo>
                <a:cubicBezTo>
                  <a:pt x="4076004" y="1404281"/>
                  <a:pt x="4096460" y="1435124"/>
                  <a:pt x="4119600" y="1443180"/>
                </a:cubicBezTo>
                <a:lnTo>
                  <a:pt x="4243935" y="1457770"/>
                </a:lnTo>
                <a:cubicBezTo>
                  <a:pt x="4255440" y="1456954"/>
                  <a:pt x="4270838" y="1452628"/>
                  <a:pt x="4284141" y="1453044"/>
                </a:cubicBezTo>
                <a:cubicBezTo>
                  <a:pt x="4383379" y="1416239"/>
                  <a:pt x="4565782" y="1413189"/>
                  <a:pt x="4634032" y="1406427"/>
                </a:cubicBezTo>
                <a:lnTo>
                  <a:pt x="4709534" y="1410966"/>
                </a:lnTo>
                <a:lnTo>
                  <a:pt x="4853333" y="1386556"/>
                </a:lnTo>
                <a:cubicBezTo>
                  <a:pt x="4927053" y="1357674"/>
                  <a:pt x="4955577" y="1387664"/>
                  <a:pt x="5017526" y="1342769"/>
                </a:cubicBezTo>
                <a:cubicBezTo>
                  <a:pt x="5137559" y="1314404"/>
                  <a:pt x="5201983" y="1276623"/>
                  <a:pt x="5377628" y="1257674"/>
                </a:cubicBezTo>
                <a:cubicBezTo>
                  <a:pt x="5434069" y="1251585"/>
                  <a:pt x="5489066" y="1230096"/>
                  <a:pt x="5544786" y="1216307"/>
                </a:cubicBezTo>
                <a:lnTo>
                  <a:pt x="5683952" y="1172101"/>
                </a:lnTo>
                <a:cubicBezTo>
                  <a:pt x="5734912" y="1165017"/>
                  <a:pt x="5821231" y="1173859"/>
                  <a:pt x="5850543" y="1173804"/>
                </a:cubicBezTo>
                <a:lnTo>
                  <a:pt x="5859829" y="1171771"/>
                </a:lnTo>
                <a:lnTo>
                  <a:pt x="5903982" y="1166939"/>
                </a:lnTo>
                <a:cubicBezTo>
                  <a:pt x="5930620" y="1165457"/>
                  <a:pt x="5993266" y="1165013"/>
                  <a:pt x="6019658" y="1162880"/>
                </a:cubicBezTo>
                <a:cubicBezTo>
                  <a:pt x="6031241" y="1147936"/>
                  <a:pt x="6045939" y="1148648"/>
                  <a:pt x="6062332" y="1154140"/>
                </a:cubicBezTo>
                <a:cubicBezTo>
                  <a:pt x="6097952" y="1139761"/>
                  <a:pt x="6137513" y="1143378"/>
                  <a:pt x="6181213" y="1135884"/>
                </a:cubicBezTo>
                <a:cubicBezTo>
                  <a:pt x="6221103" y="1110366"/>
                  <a:pt x="6255382" y="1106463"/>
                  <a:pt x="6302036" y="1098344"/>
                </a:cubicBezTo>
                <a:cubicBezTo>
                  <a:pt x="6385687" y="1076615"/>
                  <a:pt x="6471562" y="1021176"/>
                  <a:pt x="6683117" y="1005514"/>
                </a:cubicBezTo>
                <a:cubicBezTo>
                  <a:pt x="6781911" y="979035"/>
                  <a:pt x="6790825" y="963546"/>
                  <a:pt x="6852738" y="943169"/>
                </a:cubicBezTo>
                <a:cubicBezTo>
                  <a:pt x="6837702" y="919509"/>
                  <a:pt x="6931877" y="892025"/>
                  <a:pt x="6974438" y="871545"/>
                </a:cubicBezTo>
                <a:cubicBezTo>
                  <a:pt x="6992703" y="888092"/>
                  <a:pt x="7064070" y="773210"/>
                  <a:pt x="7096121" y="780007"/>
                </a:cubicBezTo>
                <a:cubicBezTo>
                  <a:pt x="7105663" y="767748"/>
                  <a:pt x="7261698" y="756569"/>
                  <a:pt x="7324189" y="714263"/>
                </a:cubicBezTo>
                <a:cubicBezTo>
                  <a:pt x="7384393" y="694556"/>
                  <a:pt x="7402128" y="682136"/>
                  <a:pt x="7457351" y="661765"/>
                </a:cubicBezTo>
                <a:cubicBezTo>
                  <a:pt x="7496603" y="663858"/>
                  <a:pt x="7642629" y="575213"/>
                  <a:pt x="7685479" y="592038"/>
                </a:cubicBezTo>
                <a:cubicBezTo>
                  <a:pt x="7686931" y="569644"/>
                  <a:pt x="7874521" y="535649"/>
                  <a:pt x="7882339" y="508221"/>
                </a:cubicBezTo>
                <a:cubicBezTo>
                  <a:pt x="7943736" y="485588"/>
                  <a:pt x="7970601" y="491292"/>
                  <a:pt x="8053860" y="456239"/>
                </a:cubicBezTo>
                <a:cubicBezTo>
                  <a:pt x="8137119" y="421186"/>
                  <a:pt x="8331457" y="295844"/>
                  <a:pt x="8381890" y="297908"/>
                </a:cubicBezTo>
                <a:cubicBezTo>
                  <a:pt x="8456828" y="294978"/>
                  <a:pt x="8479249" y="251935"/>
                  <a:pt x="8536731" y="232375"/>
                </a:cubicBezTo>
                <a:cubicBezTo>
                  <a:pt x="8594212" y="212814"/>
                  <a:pt x="8565043" y="193112"/>
                  <a:pt x="8726778" y="180544"/>
                </a:cubicBezTo>
                <a:cubicBezTo>
                  <a:pt x="8768997" y="176132"/>
                  <a:pt x="8888892" y="178791"/>
                  <a:pt x="8939725" y="169551"/>
                </a:cubicBezTo>
                <a:lnTo>
                  <a:pt x="9031769" y="125098"/>
                </a:lnTo>
                <a:cubicBezTo>
                  <a:pt x="9091779" y="103744"/>
                  <a:pt x="9056470" y="144229"/>
                  <a:pt x="9215031" y="81573"/>
                </a:cubicBezTo>
                <a:cubicBezTo>
                  <a:pt x="9230259" y="79960"/>
                  <a:pt x="9332570" y="34397"/>
                  <a:pt x="9351147" y="2682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636A3E6-86F2-434F-8800-CFC9C7C2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9527"/>
            <a:ext cx="10000343" cy="8730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Prédire le nutriscore</a:t>
            </a:r>
          </a:p>
        </p:txBody>
      </p:sp>
    </p:spTree>
    <p:extLst>
      <p:ext uri="{BB962C8B-B14F-4D97-AF65-F5344CB8AC3E}">
        <p14:creationId xmlns:p14="http://schemas.microsoft.com/office/powerpoint/2010/main" val="247419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4143D41-5D9F-4AF2-BD94-83C5B518E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93628" cy="6858000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94095 w 6127689"/>
              <a:gd name="connsiteY78" fmla="*/ 4128857 h 6858000"/>
              <a:gd name="connsiteX79" fmla="*/ 5898339 w 6127689"/>
              <a:gd name="connsiteY79" fmla="*/ 4140800 h 6858000"/>
              <a:gd name="connsiteX80" fmla="*/ 5899734 w 6127689"/>
              <a:gd name="connsiteY80" fmla="*/ 4145632 h 6858000"/>
              <a:gd name="connsiteX81" fmla="*/ 5903513 w 6127689"/>
              <a:gd name="connsiteY81" fmla="*/ 4187661 h 6858000"/>
              <a:gd name="connsiteX82" fmla="*/ 5917114 w 6127689"/>
              <a:gd name="connsiteY82" fmla="*/ 4213096 h 6858000"/>
              <a:gd name="connsiteX83" fmla="*/ 5921153 w 6127689"/>
              <a:gd name="connsiteY83" fmla="*/ 4236222 h 6858000"/>
              <a:gd name="connsiteX84" fmla="*/ 5924233 w 6127689"/>
              <a:gd name="connsiteY84" fmla="*/ 4242060 h 6858000"/>
              <a:gd name="connsiteX85" fmla="*/ 5928910 w 6127689"/>
              <a:gd name="connsiteY85" fmla="*/ 4300973 h 6858000"/>
              <a:gd name="connsiteX86" fmla="*/ 5939320 w 6127689"/>
              <a:gd name="connsiteY86" fmla="*/ 4340435 h 6858000"/>
              <a:gd name="connsiteX87" fmla="*/ 5946705 w 6127689"/>
              <a:gd name="connsiteY87" fmla="*/ 4428051 h 6858000"/>
              <a:gd name="connsiteX88" fmla="*/ 5949261 w 6127689"/>
              <a:gd name="connsiteY88" fmla="*/ 4449185 h 6858000"/>
              <a:gd name="connsiteX89" fmla="*/ 5957504 w 6127689"/>
              <a:gd name="connsiteY89" fmla="*/ 4465911 h 6858000"/>
              <a:gd name="connsiteX90" fmla="*/ 5964689 w 6127689"/>
              <a:gd name="connsiteY90" fmla="*/ 4468532 h 6858000"/>
              <a:gd name="connsiteX91" fmla="*/ 5967062 w 6127689"/>
              <a:gd name="connsiteY91" fmla="*/ 4479923 h 6858000"/>
              <a:gd name="connsiteX92" fmla="*/ 5968960 w 6127689"/>
              <a:gd name="connsiteY92" fmla="*/ 4482655 h 6858000"/>
              <a:gd name="connsiteX93" fmla="*/ 5978567 w 6127689"/>
              <a:gd name="connsiteY93" fmla="*/ 4498605 h 6858000"/>
              <a:gd name="connsiteX94" fmla="*/ 5980106 w 6127689"/>
              <a:gd name="connsiteY94" fmla="*/ 4585087 h 6858000"/>
              <a:gd name="connsiteX95" fmla="*/ 5998138 w 6127689"/>
              <a:gd name="connsiteY95" fmla="*/ 4697518 h 6858000"/>
              <a:gd name="connsiteX96" fmla="*/ 6013516 w 6127689"/>
              <a:gd name="connsiteY96" fmla="*/ 4786619 h 6858000"/>
              <a:gd name="connsiteX97" fmla="*/ 6025404 w 6127689"/>
              <a:gd name="connsiteY97" fmla="*/ 4858148 h 6858000"/>
              <a:gd name="connsiteX98" fmla="*/ 6007749 w 6127689"/>
              <a:gd name="connsiteY98" fmla="*/ 4964715 h 6858000"/>
              <a:gd name="connsiteX99" fmla="*/ 6005269 w 6127689"/>
              <a:gd name="connsiteY99" fmla="*/ 5150567 h 6858000"/>
              <a:gd name="connsiteX100" fmla="*/ 6001127 w 6127689"/>
              <a:gd name="connsiteY100" fmla="*/ 5164609 h 6858000"/>
              <a:gd name="connsiteX101" fmla="*/ 5996647 w 6127689"/>
              <a:gd name="connsiteY101" fmla="*/ 5185640 h 6858000"/>
              <a:gd name="connsiteX102" fmla="*/ 5998514 w 6127689"/>
              <a:gd name="connsiteY102" fmla="*/ 5189673 h 6858000"/>
              <a:gd name="connsiteX103" fmla="*/ 6018409 w 6127689"/>
              <a:gd name="connsiteY103" fmla="*/ 5227157 h 6858000"/>
              <a:gd name="connsiteX104" fmla="*/ 6036748 w 6127689"/>
              <a:gd name="connsiteY104" fmla="*/ 5322752 h 6858000"/>
              <a:gd name="connsiteX105" fmla="*/ 6036943 w 6127689"/>
              <a:gd name="connsiteY105" fmla="*/ 5329480 h 6858000"/>
              <a:gd name="connsiteX106" fmla="*/ 6037236 w 6127689"/>
              <a:gd name="connsiteY106" fmla="*/ 5329634 h 6858000"/>
              <a:gd name="connsiteX107" fmla="*/ 6038019 w 6127689"/>
              <a:gd name="connsiteY107" fmla="*/ 5336764 h 6858000"/>
              <a:gd name="connsiteX108" fmla="*/ 6037298 w 6127689"/>
              <a:gd name="connsiteY108" fmla="*/ 5341753 h 6858000"/>
              <a:gd name="connsiteX109" fmla="*/ 6037677 w 6127689"/>
              <a:gd name="connsiteY109" fmla="*/ 5354807 h 6858000"/>
              <a:gd name="connsiteX110" fmla="*/ 6039728 w 6127689"/>
              <a:gd name="connsiteY110" fmla="*/ 5359416 h 6858000"/>
              <a:gd name="connsiteX111" fmla="*/ 6043311 w 6127689"/>
              <a:gd name="connsiteY111" fmla="*/ 5361407 h 6858000"/>
              <a:gd name="connsiteX112" fmla="*/ 6042954 w 6127689"/>
              <a:gd name="connsiteY112" fmla="*/ 5362576 h 6858000"/>
              <a:gd name="connsiteX113" fmla="*/ 6053435 w 6127689"/>
              <a:gd name="connsiteY113" fmla="*/ 5387547 h 6858000"/>
              <a:gd name="connsiteX114" fmla="*/ 6065933 w 6127689"/>
              <a:gd name="connsiteY114" fmla="*/ 5443002 h 6858000"/>
              <a:gd name="connsiteX115" fmla="*/ 6068640 w 6127689"/>
              <a:gd name="connsiteY115" fmla="*/ 5474503 h 6858000"/>
              <a:gd name="connsiteX116" fmla="*/ 6080922 w 6127689"/>
              <a:gd name="connsiteY116" fmla="*/ 5561070 h 6858000"/>
              <a:gd name="connsiteX117" fmla="*/ 6096949 w 6127689"/>
              <a:gd name="connsiteY117" fmla="*/ 5648179 h 6858000"/>
              <a:gd name="connsiteX118" fmla="*/ 6125703 w 6127689"/>
              <a:gd name="connsiteY118" fmla="*/ 5692894 h 6858000"/>
              <a:gd name="connsiteX119" fmla="*/ 6126670 w 6127689"/>
              <a:gd name="connsiteY119" fmla="*/ 5697882 h 6858000"/>
              <a:gd name="connsiteX120" fmla="*/ 6124061 w 6127689"/>
              <a:gd name="connsiteY120" fmla="*/ 5710294 h 6858000"/>
              <a:gd name="connsiteX121" fmla="*/ 6122213 w 6127689"/>
              <a:gd name="connsiteY121" fmla="*/ 5714762 h 6858000"/>
              <a:gd name="connsiteX122" fmla="*/ 6121353 w 6127689"/>
              <a:gd name="connsiteY122" fmla="*/ 5721725 h 6858000"/>
              <a:gd name="connsiteX123" fmla="*/ 6121607 w 6127689"/>
              <a:gd name="connsiteY123" fmla="*/ 5721959 h 6858000"/>
              <a:gd name="connsiteX124" fmla="*/ 6120262 w 6127689"/>
              <a:gd name="connsiteY124" fmla="*/ 5728358 h 6858000"/>
              <a:gd name="connsiteX125" fmla="*/ 6127024 w 6127689"/>
              <a:gd name="connsiteY125" fmla="*/ 5786902 h 6858000"/>
              <a:gd name="connsiteX126" fmla="*/ 6127519 w 6127689"/>
              <a:gd name="connsiteY126" fmla="*/ 5865775 h 6858000"/>
              <a:gd name="connsiteX127" fmla="*/ 6119217 w 6127689"/>
              <a:gd name="connsiteY127" fmla="*/ 5888542 h 6858000"/>
              <a:gd name="connsiteX128" fmla="*/ 6102493 w 6127689"/>
              <a:gd name="connsiteY128" fmla="*/ 5928602 h 6858000"/>
              <a:gd name="connsiteX129" fmla="*/ 6056863 w 6127689"/>
              <a:gd name="connsiteY129" fmla="*/ 6000643 h 6858000"/>
              <a:gd name="connsiteX130" fmla="*/ 6045436 w 6127689"/>
              <a:gd name="connsiteY130" fmla="*/ 6124480 h 6858000"/>
              <a:gd name="connsiteX131" fmla="*/ 6030489 w 6127689"/>
              <a:gd name="connsiteY131" fmla="*/ 6317666 h 6858000"/>
              <a:gd name="connsiteX132" fmla="*/ 6007492 w 6127689"/>
              <a:gd name="connsiteY132" fmla="*/ 6440818 h 6858000"/>
              <a:gd name="connsiteX133" fmla="*/ 6009467 w 6127689"/>
              <a:gd name="connsiteY133" fmla="*/ 6487076 h 6858000"/>
              <a:gd name="connsiteX134" fmla="*/ 5995064 w 6127689"/>
              <a:gd name="connsiteY134" fmla="*/ 6540791 h 6858000"/>
              <a:gd name="connsiteX135" fmla="*/ 5996309 w 6127689"/>
              <a:gd name="connsiteY135" fmla="*/ 6543961 h 6858000"/>
              <a:gd name="connsiteX136" fmla="*/ 5996048 w 6127689"/>
              <a:gd name="connsiteY136" fmla="*/ 6555444 h 6858000"/>
              <a:gd name="connsiteX137" fmla="*/ 6002524 w 6127689"/>
              <a:gd name="connsiteY137" fmla="*/ 6560188 h 6858000"/>
              <a:gd name="connsiteX138" fmla="*/ 6006823 w 6127689"/>
              <a:gd name="connsiteY138" fmla="*/ 6578546 h 6858000"/>
              <a:gd name="connsiteX139" fmla="*/ 6004510 w 6127689"/>
              <a:gd name="connsiteY139" fmla="*/ 6599256 h 6858000"/>
              <a:gd name="connsiteX140" fmla="*/ 5986207 w 6127689"/>
              <a:gd name="connsiteY140" fmla="*/ 6695855 h 6858000"/>
              <a:gd name="connsiteX141" fmla="*/ 5979428 w 6127689"/>
              <a:gd name="connsiteY141" fmla="*/ 6754678 h 6858000"/>
              <a:gd name="connsiteX142" fmla="*/ 5983398 w 6127689"/>
              <a:gd name="connsiteY142" fmla="*/ 6778641 h 6858000"/>
              <a:gd name="connsiteX143" fmla="*/ 5984543 w 6127689"/>
              <a:gd name="connsiteY143" fmla="*/ 6811016 h 6858000"/>
              <a:gd name="connsiteX144" fmla="*/ 5981802 w 6127689"/>
              <a:gd name="connsiteY144" fmla="*/ 6838578 h 6858000"/>
              <a:gd name="connsiteX145" fmla="*/ 5979671 w 6127689"/>
              <a:gd name="connsiteY145" fmla="*/ 6858000 h 6858000"/>
              <a:gd name="connsiteX146" fmla="*/ 0 w 6127689"/>
              <a:gd name="connsiteY146" fmla="*/ 6858000 h 6858000"/>
              <a:gd name="connsiteX147" fmla="*/ 0 w 6127689"/>
              <a:gd name="connsiteY14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94095 w 6127689"/>
              <a:gd name="connsiteY78" fmla="*/ 4128857 h 6858000"/>
              <a:gd name="connsiteX79" fmla="*/ 5898339 w 6127689"/>
              <a:gd name="connsiteY79" fmla="*/ 4140800 h 6858000"/>
              <a:gd name="connsiteX80" fmla="*/ 5899734 w 6127689"/>
              <a:gd name="connsiteY80" fmla="*/ 4145632 h 6858000"/>
              <a:gd name="connsiteX81" fmla="*/ 5903513 w 6127689"/>
              <a:gd name="connsiteY81" fmla="*/ 4187661 h 6858000"/>
              <a:gd name="connsiteX82" fmla="*/ 5917114 w 6127689"/>
              <a:gd name="connsiteY82" fmla="*/ 4213096 h 6858000"/>
              <a:gd name="connsiteX83" fmla="*/ 5924233 w 6127689"/>
              <a:gd name="connsiteY83" fmla="*/ 4242060 h 6858000"/>
              <a:gd name="connsiteX84" fmla="*/ 5928910 w 6127689"/>
              <a:gd name="connsiteY84" fmla="*/ 4300973 h 6858000"/>
              <a:gd name="connsiteX85" fmla="*/ 5939320 w 6127689"/>
              <a:gd name="connsiteY85" fmla="*/ 4340435 h 6858000"/>
              <a:gd name="connsiteX86" fmla="*/ 5946705 w 6127689"/>
              <a:gd name="connsiteY86" fmla="*/ 4428051 h 6858000"/>
              <a:gd name="connsiteX87" fmla="*/ 5949261 w 6127689"/>
              <a:gd name="connsiteY87" fmla="*/ 4449185 h 6858000"/>
              <a:gd name="connsiteX88" fmla="*/ 5957504 w 6127689"/>
              <a:gd name="connsiteY88" fmla="*/ 4465911 h 6858000"/>
              <a:gd name="connsiteX89" fmla="*/ 5964689 w 6127689"/>
              <a:gd name="connsiteY89" fmla="*/ 4468532 h 6858000"/>
              <a:gd name="connsiteX90" fmla="*/ 5967062 w 6127689"/>
              <a:gd name="connsiteY90" fmla="*/ 4479923 h 6858000"/>
              <a:gd name="connsiteX91" fmla="*/ 5968960 w 6127689"/>
              <a:gd name="connsiteY91" fmla="*/ 4482655 h 6858000"/>
              <a:gd name="connsiteX92" fmla="*/ 5978567 w 6127689"/>
              <a:gd name="connsiteY92" fmla="*/ 4498605 h 6858000"/>
              <a:gd name="connsiteX93" fmla="*/ 5980106 w 6127689"/>
              <a:gd name="connsiteY93" fmla="*/ 4585087 h 6858000"/>
              <a:gd name="connsiteX94" fmla="*/ 5998138 w 6127689"/>
              <a:gd name="connsiteY94" fmla="*/ 4697518 h 6858000"/>
              <a:gd name="connsiteX95" fmla="*/ 6013516 w 6127689"/>
              <a:gd name="connsiteY95" fmla="*/ 4786619 h 6858000"/>
              <a:gd name="connsiteX96" fmla="*/ 6025404 w 6127689"/>
              <a:gd name="connsiteY96" fmla="*/ 4858148 h 6858000"/>
              <a:gd name="connsiteX97" fmla="*/ 6007749 w 6127689"/>
              <a:gd name="connsiteY97" fmla="*/ 4964715 h 6858000"/>
              <a:gd name="connsiteX98" fmla="*/ 6005269 w 6127689"/>
              <a:gd name="connsiteY98" fmla="*/ 5150567 h 6858000"/>
              <a:gd name="connsiteX99" fmla="*/ 6001127 w 6127689"/>
              <a:gd name="connsiteY99" fmla="*/ 5164609 h 6858000"/>
              <a:gd name="connsiteX100" fmla="*/ 5996647 w 6127689"/>
              <a:gd name="connsiteY100" fmla="*/ 5185640 h 6858000"/>
              <a:gd name="connsiteX101" fmla="*/ 5998514 w 6127689"/>
              <a:gd name="connsiteY101" fmla="*/ 5189673 h 6858000"/>
              <a:gd name="connsiteX102" fmla="*/ 6018409 w 6127689"/>
              <a:gd name="connsiteY102" fmla="*/ 5227157 h 6858000"/>
              <a:gd name="connsiteX103" fmla="*/ 6036748 w 6127689"/>
              <a:gd name="connsiteY103" fmla="*/ 5322752 h 6858000"/>
              <a:gd name="connsiteX104" fmla="*/ 6036943 w 6127689"/>
              <a:gd name="connsiteY104" fmla="*/ 5329480 h 6858000"/>
              <a:gd name="connsiteX105" fmla="*/ 6037236 w 6127689"/>
              <a:gd name="connsiteY105" fmla="*/ 5329634 h 6858000"/>
              <a:gd name="connsiteX106" fmla="*/ 6038019 w 6127689"/>
              <a:gd name="connsiteY106" fmla="*/ 5336764 h 6858000"/>
              <a:gd name="connsiteX107" fmla="*/ 6037298 w 6127689"/>
              <a:gd name="connsiteY107" fmla="*/ 5341753 h 6858000"/>
              <a:gd name="connsiteX108" fmla="*/ 6037677 w 6127689"/>
              <a:gd name="connsiteY108" fmla="*/ 5354807 h 6858000"/>
              <a:gd name="connsiteX109" fmla="*/ 6039728 w 6127689"/>
              <a:gd name="connsiteY109" fmla="*/ 5359416 h 6858000"/>
              <a:gd name="connsiteX110" fmla="*/ 6043311 w 6127689"/>
              <a:gd name="connsiteY110" fmla="*/ 5361407 h 6858000"/>
              <a:gd name="connsiteX111" fmla="*/ 6042954 w 6127689"/>
              <a:gd name="connsiteY111" fmla="*/ 5362576 h 6858000"/>
              <a:gd name="connsiteX112" fmla="*/ 6053435 w 6127689"/>
              <a:gd name="connsiteY112" fmla="*/ 5387547 h 6858000"/>
              <a:gd name="connsiteX113" fmla="*/ 6065933 w 6127689"/>
              <a:gd name="connsiteY113" fmla="*/ 5443002 h 6858000"/>
              <a:gd name="connsiteX114" fmla="*/ 6068640 w 6127689"/>
              <a:gd name="connsiteY114" fmla="*/ 5474503 h 6858000"/>
              <a:gd name="connsiteX115" fmla="*/ 6080922 w 6127689"/>
              <a:gd name="connsiteY115" fmla="*/ 5561070 h 6858000"/>
              <a:gd name="connsiteX116" fmla="*/ 6096949 w 6127689"/>
              <a:gd name="connsiteY116" fmla="*/ 5648179 h 6858000"/>
              <a:gd name="connsiteX117" fmla="*/ 6125703 w 6127689"/>
              <a:gd name="connsiteY117" fmla="*/ 5692894 h 6858000"/>
              <a:gd name="connsiteX118" fmla="*/ 6126670 w 6127689"/>
              <a:gd name="connsiteY118" fmla="*/ 5697882 h 6858000"/>
              <a:gd name="connsiteX119" fmla="*/ 6124061 w 6127689"/>
              <a:gd name="connsiteY119" fmla="*/ 5710294 h 6858000"/>
              <a:gd name="connsiteX120" fmla="*/ 6122213 w 6127689"/>
              <a:gd name="connsiteY120" fmla="*/ 5714762 h 6858000"/>
              <a:gd name="connsiteX121" fmla="*/ 6121353 w 6127689"/>
              <a:gd name="connsiteY121" fmla="*/ 5721725 h 6858000"/>
              <a:gd name="connsiteX122" fmla="*/ 6121607 w 6127689"/>
              <a:gd name="connsiteY122" fmla="*/ 5721959 h 6858000"/>
              <a:gd name="connsiteX123" fmla="*/ 6120262 w 6127689"/>
              <a:gd name="connsiteY123" fmla="*/ 5728358 h 6858000"/>
              <a:gd name="connsiteX124" fmla="*/ 6127024 w 6127689"/>
              <a:gd name="connsiteY124" fmla="*/ 5786902 h 6858000"/>
              <a:gd name="connsiteX125" fmla="*/ 6127519 w 6127689"/>
              <a:gd name="connsiteY125" fmla="*/ 5865775 h 6858000"/>
              <a:gd name="connsiteX126" fmla="*/ 6119217 w 6127689"/>
              <a:gd name="connsiteY126" fmla="*/ 5888542 h 6858000"/>
              <a:gd name="connsiteX127" fmla="*/ 6102493 w 6127689"/>
              <a:gd name="connsiteY127" fmla="*/ 5928602 h 6858000"/>
              <a:gd name="connsiteX128" fmla="*/ 6056863 w 6127689"/>
              <a:gd name="connsiteY128" fmla="*/ 6000643 h 6858000"/>
              <a:gd name="connsiteX129" fmla="*/ 6045436 w 6127689"/>
              <a:gd name="connsiteY129" fmla="*/ 6124480 h 6858000"/>
              <a:gd name="connsiteX130" fmla="*/ 6030489 w 6127689"/>
              <a:gd name="connsiteY130" fmla="*/ 6317666 h 6858000"/>
              <a:gd name="connsiteX131" fmla="*/ 6007492 w 6127689"/>
              <a:gd name="connsiteY131" fmla="*/ 6440818 h 6858000"/>
              <a:gd name="connsiteX132" fmla="*/ 6009467 w 6127689"/>
              <a:gd name="connsiteY132" fmla="*/ 6487076 h 6858000"/>
              <a:gd name="connsiteX133" fmla="*/ 5995064 w 6127689"/>
              <a:gd name="connsiteY133" fmla="*/ 6540791 h 6858000"/>
              <a:gd name="connsiteX134" fmla="*/ 5996309 w 6127689"/>
              <a:gd name="connsiteY134" fmla="*/ 6543961 h 6858000"/>
              <a:gd name="connsiteX135" fmla="*/ 5996048 w 6127689"/>
              <a:gd name="connsiteY135" fmla="*/ 6555444 h 6858000"/>
              <a:gd name="connsiteX136" fmla="*/ 6002524 w 6127689"/>
              <a:gd name="connsiteY136" fmla="*/ 6560188 h 6858000"/>
              <a:gd name="connsiteX137" fmla="*/ 6006823 w 6127689"/>
              <a:gd name="connsiteY137" fmla="*/ 6578546 h 6858000"/>
              <a:gd name="connsiteX138" fmla="*/ 6004510 w 6127689"/>
              <a:gd name="connsiteY138" fmla="*/ 6599256 h 6858000"/>
              <a:gd name="connsiteX139" fmla="*/ 5986207 w 6127689"/>
              <a:gd name="connsiteY139" fmla="*/ 6695855 h 6858000"/>
              <a:gd name="connsiteX140" fmla="*/ 5979428 w 6127689"/>
              <a:gd name="connsiteY140" fmla="*/ 6754678 h 6858000"/>
              <a:gd name="connsiteX141" fmla="*/ 5983398 w 6127689"/>
              <a:gd name="connsiteY141" fmla="*/ 6778641 h 6858000"/>
              <a:gd name="connsiteX142" fmla="*/ 5984543 w 6127689"/>
              <a:gd name="connsiteY142" fmla="*/ 6811016 h 6858000"/>
              <a:gd name="connsiteX143" fmla="*/ 5981802 w 6127689"/>
              <a:gd name="connsiteY143" fmla="*/ 6838578 h 6858000"/>
              <a:gd name="connsiteX144" fmla="*/ 5979671 w 6127689"/>
              <a:gd name="connsiteY144" fmla="*/ 6858000 h 6858000"/>
              <a:gd name="connsiteX145" fmla="*/ 0 w 6127689"/>
              <a:gd name="connsiteY145" fmla="*/ 6858000 h 6858000"/>
              <a:gd name="connsiteX146" fmla="*/ 0 w 6127689"/>
              <a:gd name="connsiteY14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33539 w 6127689"/>
              <a:gd name="connsiteY69" fmla="*/ 3818457 h 6858000"/>
              <a:gd name="connsiteX70" fmla="*/ 5768491 w 6127689"/>
              <a:gd name="connsiteY70" fmla="*/ 3914399 h 6858000"/>
              <a:gd name="connsiteX71" fmla="*/ 5793123 w 6127689"/>
              <a:gd name="connsiteY71" fmla="*/ 3969952 h 6858000"/>
              <a:gd name="connsiteX72" fmla="*/ 5808321 w 6127689"/>
              <a:gd name="connsiteY72" fmla="*/ 3988153 h 6858000"/>
              <a:gd name="connsiteX73" fmla="*/ 5825621 w 6127689"/>
              <a:gd name="connsiteY73" fmla="*/ 4015525 h 6858000"/>
              <a:gd name="connsiteX74" fmla="*/ 5860672 w 6127689"/>
              <a:gd name="connsiteY74" fmla="*/ 4061579 h 6858000"/>
              <a:gd name="connsiteX75" fmla="*/ 5872173 w 6127689"/>
              <a:gd name="connsiteY75" fmla="*/ 4088497 h 6858000"/>
              <a:gd name="connsiteX76" fmla="*/ 5883705 w 6127689"/>
              <a:gd name="connsiteY76" fmla="*/ 4101899 h 6858000"/>
              <a:gd name="connsiteX77" fmla="*/ 5894095 w 6127689"/>
              <a:gd name="connsiteY77" fmla="*/ 4128857 h 6858000"/>
              <a:gd name="connsiteX78" fmla="*/ 5898339 w 6127689"/>
              <a:gd name="connsiteY78" fmla="*/ 4140800 h 6858000"/>
              <a:gd name="connsiteX79" fmla="*/ 5899734 w 6127689"/>
              <a:gd name="connsiteY79" fmla="*/ 4145632 h 6858000"/>
              <a:gd name="connsiteX80" fmla="*/ 5903513 w 6127689"/>
              <a:gd name="connsiteY80" fmla="*/ 4187661 h 6858000"/>
              <a:gd name="connsiteX81" fmla="*/ 5917114 w 6127689"/>
              <a:gd name="connsiteY81" fmla="*/ 4213096 h 6858000"/>
              <a:gd name="connsiteX82" fmla="*/ 5924233 w 6127689"/>
              <a:gd name="connsiteY82" fmla="*/ 4242060 h 6858000"/>
              <a:gd name="connsiteX83" fmla="*/ 5928910 w 6127689"/>
              <a:gd name="connsiteY83" fmla="*/ 4300973 h 6858000"/>
              <a:gd name="connsiteX84" fmla="*/ 5939320 w 6127689"/>
              <a:gd name="connsiteY84" fmla="*/ 4340435 h 6858000"/>
              <a:gd name="connsiteX85" fmla="*/ 5946705 w 6127689"/>
              <a:gd name="connsiteY85" fmla="*/ 4428051 h 6858000"/>
              <a:gd name="connsiteX86" fmla="*/ 5949261 w 6127689"/>
              <a:gd name="connsiteY86" fmla="*/ 4449185 h 6858000"/>
              <a:gd name="connsiteX87" fmla="*/ 5957504 w 6127689"/>
              <a:gd name="connsiteY87" fmla="*/ 4465911 h 6858000"/>
              <a:gd name="connsiteX88" fmla="*/ 5964689 w 6127689"/>
              <a:gd name="connsiteY88" fmla="*/ 4468532 h 6858000"/>
              <a:gd name="connsiteX89" fmla="*/ 5967062 w 6127689"/>
              <a:gd name="connsiteY89" fmla="*/ 4479923 h 6858000"/>
              <a:gd name="connsiteX90" fmla="*/ 5968960 w 6127689"/>
              <a:gd name="connsiteY90" fmla="*/ 4482655 h 6858000"/>
              <a:gd name="connsiteX91" fmla="*/ 5978567 w 6127689"/>
              <a:gd name="connsiteY91" fmla="*/ 4498605 h 6858000"/>
              <a:gd name="connsiteX92" fmla="*/ 5980106 w 6127689"/>
              <a:gd name="connsiteY92" fmla="*/ 4585087 h 6858000"/>
              <a:gd name="connsiteX93" fmla="*/ 5998138 w 6127689"/>
              <a:gd name="connsiteY93" fmla="*/ 4697518 h 6858000"/>
              <a:gd name="connsiteX94" fmla="*/ 6013516 w 6127689"/>
              <a:gd name="connsiteY94" fmla="*/ 4786619 h 6858000"/>
              <a:gd name="connsiteX95" fmla="*/ 6025404 w 6127689"/>
              <a:gd name="connsiteY95" fmla="*/ 4858148 h 6858000"/>
              <a:gd name="connsiteX96" fmla="*/ 6007749 w 6127689"/>
              <a:gd name="connsiteY96" fmla="*/ 4964715 h 6858000"/>
              <a:gd name="connsiteX97" fmla="*/ 6005269 w 6127689"/>
              <a:gd name="connsiteY97" fmla="*/ 5150567 h 6858000"/>
              <a:gd name="connsiteX98" fmla="*/ 6001127 w 6127689"/>
              <a:gd name="connsiteY98" fmla="*/ 5164609 h 6858000"/>
              <a:gd name="connsiteX99" fmla="*/ 5996647 w 6127689"/>
              <a:gd name="connsiteY99" fmla="*/ 5185640 h 6858000"/>
              <a:gd name="connsiteX100" fmla="*/ 5998514 w 6127689"/>
              <a:gd name="connsiteY100" fmla="*/ 5189673 h 6858000"/>
              <a:gd name="connsiteX101" fmla="*/ 6018409 w 6127689"/>
              <a:gd name="connsiteY101" fmla="*/ 5227157 h 6858000"/>
              <a:gd name="connsiteX102" fmla="*/ 6036748 w 6127689"/>
              <a:gd name="connsiteY102" fmla="*/ 5322752 h 6858000"/>
              <a:gd name="connsiteX103" fmla="*/ 6036943 w 6127689"/>
              <a:gd name="connsiteY103" fmla="*/ 5329480 h 6858000"/>
              <a:gd name="connsiteX104" fmla="*/ 6037236 w 6127689"/>
              <a:gd name="connsiteY104" fmla="*/ 5329634 h 6858000"/>
              <a:gd name="connsiteX105" fmla="*/ 6038019 w 6127689"/>
              <a:gd name="connsiteY105" fmla="*/ 5336764 h 6858000"/>
              <a:gd name="connsiteX106" fmla="*/ 6037298 w 6127689"/>
              <a:gd name="connsiteY106" fmla="*/ 5341753 h 6858000"/>
              <a:gd name="connsiteX107" fmla="*/ 6037677 w 6127689"/>
              <a:gd name="connsiteY107" fmla="*/ 5354807 h 6858000"/>
              <a:gd name="connsiteX108" fmla="*/ 6039728 w 6127689"/>
              <a:gd name="connsiteY108" fmla="*/ 5359416 h 6858000"/>
              <a:gd name="connsiteX109" fmla="*/ 6043311 w 6127689"/>
              <a:gd name="connsiteY109" fmla="*/ 5361407 h 6858000"/>
              <a:gd name="connsiteX110" fmla="*/ 6042954 w 6127689"/>
              <a:gd name="connsiteY110" fmla="*/ 5362576 h 6858000"/>
              <a:gd name="connsiteX111" fmla="*/ 6053435 w 6127689"/>
              <a:gd name="connsiteY111" fmla="*/ 5387547 h 6858000"/>
              <a:gd name="connsiteX112" fmla="*/ 6065933 w 6127689"/>
              <a:gd name="connsiteY112" fmla="*/ 5443002 h 6858000"/>
              <a:gd name="connsiteX113" fmla="*/ 6068640 w 6127689"/>
              <a:gd name="connsiteY113" fmla="*/ 5474503 h 6858000"/>
              <a:gd name="connsiteX114" fmla="*/ 6080922 w 6127689"/>
              <a:gd name="connsiteY114" fmla="*/ 5561070 h 6858000"/>
              <a:gd name="connsiteX115" fmla="*/ 6096949 w 6127689"/>
              <a:gd name="connsiteY115" fmla="*/ 5648179 h 6858000"/>
              <a:gd name="connsiteX116" fmla="*/ 6125703 w 6127689"/>
              <a:gd name="connsiteY116" fmla="*/ 5692894 h 6858000"/>
              <a:gd name="connsiteX117" fmla="*/ 6126670 w 6127689"/>
              <a:gd name="connsiteY117" fmla="*/ 5697882 h 6858000"/>
              <a:gd name="connsiteX118" fmla="*/ 6124061 w 6127689"/>
              <a:gd name="connsiteY118" fmla="*/ 5710294 h 6858000"/>
              <a:gd name="connsiteX119" fmla="*/ 6122213 w 6127689"/>
              <a:gd name="connsiteY119" fmla="*/ 5714762 h 6858000"/>
              <a:gd name="connsiteX120" fmla="*/ 6121353 w 6127689"/>
              <a:gd name="connsiteY120" fmla="*/ 5721725 h 6858000"/>
              <a:gd name="connsiteX121" fmla="*/ 6121607 w 6127689"/>
              <a:gd name="connsiteY121" fmla="*/ 5721959 h 6858000"/>
              <a:gd name="connsiteX122" fmla="*/ 6120262 w 6127689"/>
              <a:gd name="connsiteY122" fmla="*/ 5728358 h 6858000"/>
              <a:gd name="connsiteX123" fmla="*/ 6127024 w 6127689"/>
              <a:gd name="connsiteY123" fmla="*/ 5786902 h 6858000"/>
              <a:gd name="connsiteX124" fmla="*/ 6127519 w 6127689"/>
              <a:gd name="connsiteY124" fmla="*/ 5865775 h 6858000"/>
              <a:gd name="connsiteX125" fmla="*/ 6119217 w 6127689"/>
              <a:gd name="connsiteY125" fmla="*/ 5888542 h 6858000"/>
              <a:gd name="connsiteX126" fmla="*/ 6102493 w 6127689"/>
              <a:gd name="connsiteY126" fmla="*/ 5928602 h 6858000"/>
              <a:gd name="connsiteX127" fmla="*/ 6056863 w 6127689"/>
              <a:gd name="connsiteY127" fmla="*/ 6000643 h 6858000"/>
              <a:gd name="connsiteX128" fmla="*/ 6045436 w 6127689"/>
              <a:gd name="connsiteY128" fmla="*/ 6124480 h 6858000"/>
              <a:gd name="connsiteX129" fmla="*/ 6030489 w 6127689"/>
              <a:gd name="connsiteY129" fmla="*/ 6317666 h 6858000"/>
              <a:gd name="connsiteX130" fmla="*/ 6007492 w 6127689"/>
              <a:gd name="connsiteY130" fmla="*/ 6440818 h 6858000"/>
              <a:gd name="connsiteX131" fmla="*/ 6009467 w 6127689"/>
              <a:gd name="connsiteY131" fmla="*/ 6487076 h 6858000"/>
              <a:gd name="connsiteX132" fmla="*/ 5995064 w 6127689"/>
              <a:gd name="connsiteY132" fmla="*/ 6540791 h 6858000"/>
              <a:gd name="connsiteX133" fmla="*/ 5996309 w 6127689"/>
              <a:gd name="connsiteY133" fmla="*/ 6543961 h 6858000"/>
              <a:gd name="connsiteX134" fmla="*/ 5996048 w 6127689"/>
              <a:gd name="connsiteY134" fmla="*/ 6555444 h 6858000"/>
              <a:gd name="connsiteX135" fmla="*/ 6002524 w 6127689"/>
              <a:gd name="connsiteY135" fmla="*/ 6560188 h 6858000"/>
              <a:gd name="connsiteX136" fmla="*/ 6006823 w 6127689"/>
              <a:gd name="connsiteY136" fmla="*/ 6578546 h 6858000"/>
              <a:gd name="connsiteX137" fmla="*/ 6004510 w 6127689"/>
              <a:gd name="connsiteY137" fmla="*/ 6599256 h 6858000"/>
              <a:gd name="connsiteX138" fmla="*/ 5986207 w 6127689"/>
              <a:gd name="connsiteY138" fmla="*/ 6695855 h 6858000"/>
              <a:gd name="connsiteX139" fmla="*/ 5979428 w 6127689"/>
              <a:gd name="connsiteY139" fmla="*/ 6754678 h 6858000"/>
              <a:gd name="connsiteX140" fmla="*/ 5983398 w 6127689"/>
              <a:gd name="connsiteY140" fmla="*/ 6778641 h 6858000"/>
              <a:gd name="connsiteX141" fmla="*/ 5984543 w 6127689"/>
              <a:gd name="connsiteY141" fmla="*/ 6811016 h 6858000"/>
              <a:gd name="connsiteX142" fmla="*/ 5981802 w 6127689"/>
              <a:gd name="connsiteY142" fmla="*/ 6838578 h 6858000"/>
              <a:gd name="connsiteX143" fmla="*/ 5979671 w 6127689"/>
              <a:gd name="connsiteY143" fmla="*/ 6858000 h 6858000"/>
              <a:gd name="connsiteX144" fmla="*/ 0 w 6127689"/>
              <a:gd name="connsiteY144" fmla="*/ 6858000 h 6858000"/>
              <a:gd name="connsiteX145" fmla="*/ 0 w 6127689"/>
              <a:gd name="connsiteY145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12204 w 6127689"/>
              <a:gd name="connsiteY67" fmla="*/ 3785830 h 6858000"/>
              <a:gd name="connsiteX68" fmla="*/ 5733539 w 6127689"/>
              <a:gd name="connsiteY68" fmla="*/ 3818457 h 6858000"/>
              <a:gd name="connsiteX69" fmla="*/ 5768491 w 6127689"/>
              <a:gd name="connsiteY69" fmla="*/ 3914399 h 6858000"/>
              <a:gd name="connsiteX70" fmla="*/ 5793123 w 6127689"/>
              <a:gd name="connsiteY70" fmla="*/ 3969952 h 6858000"/>
              <a:gd name="connsiteX71" fmla="*/ 5808321 w 6127689"/>
              <a:gd name="connsiteY71" fmla="*/ 3988153 h 6858000"/>
              <a:gd name="connsiteX72" fmla="*/ 5825621 w 6127689"/>
              <a:gd name="connsiteY72" fmla="*/ 4015525 h 6858000"/>
              <a:gd name="connsiteX73" fmla="*/ 5860672 w 6127689"/>
              <a:gd name="connsiteY73" fmla="*/ 4061579 h 6858000"/>
              <a:gd name="connsiteX74" fmla="*/ 5872173 w 6127689"/>
              <a:gd name="connsiteY74" fmla="*/ 4088497 h 6858000"/>
              <a:gd name="connsiteX75" fmla="*/ 5883705 w 6127689"/>
              <a:gd name="connsiteY75" fmla="*/ 4101899 h 6858000"/>
              <a:gd name="connsiteX76" fmla="*/ 5894095 w 6127689"/>
              <a:gd name="connsiteY76" fmla="*/ 4128857 h 6858000"/>
              <a:gd name="connsiteX77" fmla="*/ 5898339 w 6127689"/>
              <a:gd name="connsiteY77" fmla="*/ 4140800 h 6858000"/>
              <a:gd name="connsiteX78" fmla="*/ 5899734 w 6127689"/>
              <a:gd name="connsiteY78" fmla="*/ 4145632 h 6858000"/>
              <a:gd name="connsiteX79" fmla="*/ 5903513 w 6127689"/>
              <a:gd name="connsiteY79" fmla="*/ 4187661 h 6858000"/>
              <a:gd name="connsiteX80" fmla="*/ 5917114 w 6127689"/>
              <a:gd name="connsiteY80" fmla="*/ 4213096 h 6858000"/>
              <a:gd name="connsiteX81" fmla="*/ 5924233 w 6127689"/>
              <a:gd name="connsiteY81" fmla="*/ 4242060 h 6858000"/>
              <a:gd name="connsiteX82" fmla="*/ 5928910 w 6127689"/>
              <a:gd name="connsiteY82" fmla="*/ 4300973 h 6858000"/>
              <a:gd name="connsiteX83" fmla="*/ 5939320 w 6127689"/>
              <a:gd name="connsiteY83" fmla="*/ 4340435 h 6858000"/>
              <a:gd name="connsiteX84" fmla="*/ 5946705 w 6127689"/>
              <a:gd name="connsiteY84" fmla="*/ 4428051 h 6858000"/>
              <a:gd name="connsiteX85" fmla="*/ 5949261 w 6127689"/>
              <a:gd name="connsiteY85" fmla="*/ 4449185 h 6858000"/>
              <a:gd name="connsiteX86" fmla="*/ 5957504 w 6127689"/>
              <a:gd name="connsiteY86" fmla="*/ 4465911 h 6858000"/>
              <a:gd name="connsiteX87" fmla="*/ 5964689 w 6127689"/>
              <a:gd name="connsiteY87" fmla="*/ 4468532 h 6858000"/>
              <a:gd name="connsiteX88" fmla="*/ 5967062 w 6127689"/>
              <a:gd name="connsiteY88" fmla="*/ 4479923 h 6858000"/>
              <a:gd name="connsiteX89" fmla="*/ 5968960 w 6127689"/>
              <a:gd name="connsiteY89" fmla="*/ 4482655 h 6858000"/>
              <a:gd name="connsiteX90" fmla="*/ 5978567 w 6127689"/>
              <a:gd name="connsiteY90" fmla="*/ 4498605 h 6858000"/>
              <a:gd name="connsiteX91" fmla="*/ 5980106 w 6127689"/>
              <a:gd name="connsiteY91" fmla="*/ 4585087 h 6858000"/>
              <a:gd name="connsiteX92" fmla="*/ 5998138 w 6127689"/>
              <a:gd name="connsiteY92" fmla="*/ 4697518 h 6858000"/>
              <a:gd name="connsiteX93" fmla="*/ 6013516 w 6127689"/>
              <a:gd name="connsiteY93" fmla="*/ 4786619 h 6858000"/>
              <a:gd name="connsiteX94" fmla="*/ 6025404 w 6127689"/>
              <a:gd name="connsiteY94" fmla="*/ 4858148 h 6858000"/>
              <a:gd name="connsiteX95" fmla="*/ 6007749 w 6127689"/>
              <a:gd name="connsiteY95" fmla="*/ 4964715 h 6858000"/>
              <a:gd name="connsiteX96" fmla="*/ 6005269 w 6127689"/>
              <a:gd name="connsiteY96" fmla="*/ 5150567 h 6858000"/>
              <a:gd name="connsiteX97" fmla="*/ 6001127 w 6127689"/>
              <a:gd name="connsiteY97" fmla="*/ 5164609 h 6858000"/>
              <a:gd name="connsiteX98" fmla="*/ 5996647 w 6127689"/>
              <a:gd name="connsiteY98" fmla="*/ 5185640 h 6858000"/>
              <a:gd name="connsiteX99" fmla="*/ 5998514 w 6127689"/>
              <a:gd name="connsiteY99" fmla="*/ 5189673 h 6858000"/>
              <a:gd name="connsiteX100" fmla="*/ 6018409 w 6127689"/>
              <a:gd name="connsiteY100" fmla="*/ 5227157 h 6858000"/>
              <a:gd name="connsiteX101" fmla="*/ 6036748 w 6127689"/>
              <a:gd name="connsiteY101" fmla="*/ 5322752 h 6858000"/>
              <a:gd name="connsiteX102" fmla="*/ 6036943 w 6127689"/>
              <a:gd name="connsiteY102" fmla="*/ 5329480 h 6858000"/>
              <a:gd name="connsiteX103" fmla="*/ 6037236 w 6127689"/>
              <a:gd name="connsiteY103" fmla="*/ 5329634 h 6858000"/>
              <a:gd name="connsiteX104" fmla="*/ 6038019 w 6127689"/>
              <a:gd name="connsiteY104" fmla="*/ 5336764 h 6858000"/>
              <a:gd name="connsiteX105" fmla="*/ 6037298 w 6127689"/>
              <a:gd name="connsiteY105" fmla="*/ 5341753 h 6858000"/>
              <a:gd name="connsiteX106" fmla="*/ 6037677 w 6127689"/>
              <a:gd name="connsiteY106" fmla="*/ 5354807 h 6858000"/>
              <a:gd name="connsiteX107" fmla="*/ 6039728 w 6127689"/>
              <a:gd name="connsiteY107" fmla="*/ 5359416 h 6858000"/>
              <a:gd name="connsiteX108" fmla="*/ 6043311 w 6127689"/>
              <a:gd name="connsiteY108" fmla="*/ 5361407 h 6858000"/>
              <a:gd name="connsiteX109" fmla="*/ 6042954 w 6127689"/>
              <a:gd name="connsiteY109" fmla="*/ 5362576 h 6858000"/>
              <a:gd name="connsiteX110" fmla="*/ 6053435 w 6127689"/>
              <a:gd name="connsiteY110" fmla="*/ 5387547 h 6858000"/>
              <a:gd name="connsiteX111" fmla="*/ 6065933 w 6127689"/>
              <a:gd name="connsiteY111" fmla="*/ 5443002 h 6858000"/>
              <a:gd name="connsiteX112" fmla="*/ 6068640 w 6127689"/>
              <a:gd name="connsiteY112" fmla="*/ 5474503 h 6858000"/>
              <a:gd name="connsiteX113" fmla="*/ 6080922 w 6127689"/>
              <a:gd name="connsiteY113" fmla="*/ 5561070 h 6858000"/>
              <a:gd name="connsiteX114" fmla="*/ 6096949 w 6127689"/>
              <a:gd name="connsiteY114" fmla="*/ 5648179 h 6858000"/>
              <a:gd name="connsiteX115" fmla="*/ 6125703 w 6127689"/>
              <a:gd name="connsiteY115" fmla="*/ 5692894 h 6858000"/>
              <a:gd name="connsiteX116" fmla="*/ 6126670 w 6127689"/>
              <a:gd name="connsiteY116" fmla="*/ 5697882 h 6858000"/>
              <a:gd name="connsiteX117" fmla="*/ 6124061 w 6127689"/>
              <a:gd name="connsiteY117" fmla="*/ 5710294 h 6858000"/>
              <a:gd name="connsiteX118" fmla="*/ 6122213 w 6127689"/>
              <a:gd name="connsiteY118" fmla="*/ 5714762 h 6858000"/>
              <a:gd name="connsiteX119" fmla="*/ 6121353 w 6127689"/>
              <a:gd name="connsiteY119" fmla="*/ 5721725 h 6858000"/>
              <a:gd name="connsiteX120" fmla="*/ 6121607 w 6127689"/>
              <a:gd name="connsiteY120" fmla="*/ 5721959 h 6858000"/>
              <a:gd name="connsiteX121" fmla="*/ 6120262 w 6127689"/>
              <a:gd name="connsiteY121" fmla="*/ 5728358 h 6858000"/>
              <a:gd name="connsiteX122" fmla="*/ 6127024 w 6127689"/>
              <a:gd name="connsiteY122" fmla="*/ 5786902 h 6858000"/>
              <a:gd name="connsiteX123" fmla="*/ 6127519 w 6127689"/>
              <a:gd name="connsiteY123" fmla="*/ 5865775 h 6858000"/>
              <a:gd name="connsiteX124" fmla="*/ 6119217 w 6127689"/>
              <a:gd name="connsiteY124" fmla="*/ 5888542 h 6858000"/>
              <a:gd name="connsiteX125" fmla="*/ 6102493 w 6127689"/>
              <a:gd name="connsiteY125" fmla="*/ 5928602 h 6858000"/>
              <a:gd name="connsiteX126" fmla="*/ 6056863 w 6127689"/>
              <a:gd name="connsiteY126" fmla="*/ 6000643 h 6858000"/>
              <a:gd name="connsiteX127" fmla="*/ 6045436 w 6127689"/>
              <a:gd name="connsiteY127" fmla="*/ 6124480 h 6858000"/>
              <a:gd name="connsiteX128" fmla="*/ 6030489 w 6127689"/>
              <a:gd name="connsiteY128" fmla="*/ 6317666 h 6858000"/>
              <a:gd name="connsiteX129" fmla="*/ 6007492 w 6127689"/>
              <a:gd name="connsiteY129" fmla="*/ 6440818 h 6858000"/>
              <a:gd name="connsiteX130" fmla="*/ 6009467 w 6127689"/>
              <a:gd name="connsiteY130" fmla="*/ 6487076 h 6858000"/>
              <a:gd name="connsiteX131" fmla="*/ 5995064 w 6127689"/>
              <a:gd name="connsiteY131" fmla="*/ 6540791 h 6858000"/>
              <a:gd name="connsiteX132" fmla="*/ 5996309 w 6127689"/>
              <a:gd name="connsiteY132" fmla="*/ 6543961 h 6858000"/>
              <a:gd name="connsiteX133" fmla="*/ 5996048 w 6127689"/>
              <a:gd name="connsiteY133" fmla="*/ 6555444 h 6858000"/>
              <a:gd name="connsiteX134" fmla="*/ 6002524 w 6127689"/>
              <a:gd name="connsiteY134" fmla="*/ 6560188 h 6858000"/>
              <a:gd name="connsiteX135" fmla="*/ 6006823 w 6127689"/>
              <a:gd name="connsiteY135" fmla="*/ 6578546 h 6858000"/>
              <a:gd name="connsiteX136" fmla="*/ 6004510 w 6127689"/>
              <a:gd name="connsiteY136" fmla="*/ 6599256 h 6858000"/>
              <a:gd name="connsiteX137" fmla="*/ 5986207 w 6127689"/>
              <a:gd name="connsiteY137" fmla="*/ 6695855 h 6858000"/>
              <a:gd name="connsiteX138" fmla="*/ 5979428 w 6127689"/>
              <a:gd name="connsiteY138" fmla="*/ 6754678 h 6858000"/>
              <a:gd name="connsiteX139" fmla="*/ 5983398 w 6127689"/>
              <a:gd name="connsiteY139" fmla="*/ 6778641 h 6858000"/>
              <a:gd name="connsiteX140" fmla="*/ 5984543 w 6127689"/>
              <a:gd name="connsiteY140" fmla="*/ 6811016 h 6858000"/>
              <a:gd name="connsiteX141" fmla="*/ 5981802 w 6127689"/>
              <a:gd name="connsiteY141" fmla="*/ 6838578 h 6858000"/>
              <a:gd name="connsiteX142" fmla="*/ 5979671 w 6127689"/>
              <a:gd name="connsiteY142" fmla="*/ 6858000 h 6858000"/>
              <a:gd name="connsiteX143" fmla="*/ 0 w 6127689"/>
              <a:gd name="connsiteY143" fmla="*/ 6858000 h 6858000"/>
              <a:gd name="connsiteX144" fmla="*/ 0 w 6127689"/>
              <a:gd name="connsiteY144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33539 w 6127689"/>
              <a:gd name="connsiteY67" fmla="*/ 3818457 h 6858000"/>
              <a:gd name="connsiteX68" fmla="*/ 5768491 w 6127689"/>
              <a:gd name="connsiteY68" fmla="*/ 3914399 h 6858000"/>
              <a:gd name="connsiteX69" fmla="*/ 5793123 w 6127689"/>
              <a:gd name="connsiteY69" fmla="*/ 3969952 h 6858000"/>
              <a:gd name="connsiteX70" fmla="*/ 5808321 w 6127689"/>
              <a:gd name="connsiteY70" fmla="*/ 3988153 h 6858000"/>
              <a:gd name="connsiteX71" fmla="*/ 5825621 w 6127689"/>
              <a:gd name="connsiteY71" fmla="*/ 4015525 h 6858000"/>
              <a:gd name="connsiteX72" fmla="*/ 5860672 w 6127689"/>
              <a:gd name="connsiteY72" fmla="*/ 4061579 h 6858000"/>
              <a:gd name="connsiteX73" fmla="*/ 5872173 w 6127689"/>
              <a:gd name="connsiteY73" fmla="*/ 4088497 h 6858000"/>
              <a:gd name="connsiteX74" fmla="*/ 5883705 w 6127689"/>
              <a:gd name="connsiteY74" fmla="*/ 4101899 h 6858000"/>
              <a:gd name="connsiteX75" fmla="*/ 5894095 w 6127689"/>
              <a:gd name="connsiteY75" fmla="*/ 4128857 h 6858000"/>
              <a:gd name="connsiteX76" fmla="*/ 5898339 w 6127689"/>
              <a:gd name="connsiteY76" fmla="*/ 4140800 h 6858000"/>
              <a:gd name="connsiteX77" fmla="*/ 5899734 w 6127689"/>
              <a:gd name="connsiteY77" fmla="*/ 4145632 h 6858000"/>
              <a:gd name="connsiteX78" fmla="*/ 5903513 w 6127689"/>
              <a:gd name="connsiteY78" fmla="*/ 4187661 h 6858000"/>
              <a:gd name="connsiteX79" fmla="*/ 5917114 w 6127689"/>
              <a:gd name="connsiteY79" fmla="*/ 4213096 h 6858000"/>
              <a:gd name="connsiteX80" fmla="*/ 5924233 w 6127689"/>
              <a:gd name="connsiteY80" fmla="*/ 4242060 h 6858000"/>
              <a:gd name="connsiteX81" fmla="*/ 5928910 w 6127689"/>
              <a:gd name="connsiteY81" fmla="*/ 4300973 h 6858000"/>
              <a:gd name="connsiteX82" fmla="*/ 5939320 w 6127689"/>
              <a:gd name="connsiteY82" fmla="*/ 4340435 h 6858000"/>
              <a:gd name="connsiteX83" fmla="*/ 5946705 w 6127689"/>
              <a:gd name="connsiteY83" fmla="*/ 4428051 h 6858000"/>
              <a:gd name="connsiteX84" fmla="*/ 5949261 w 6127689"/>
              <a:gd name="connsiteY84" fmla="*/ 4449185 h 6858000"/>
              <a:gd name="connsiteX85" fmla="*/ 5957504 w 6127689"/>
              <a:gd name="connsiteY85" fmla="*/ 4465911 h 6858000"/>
              <a:gd name="connsiteX86" fmla="*/ 5964689 w 6127689"/>
              <a:gd name="connsiteY86" fmla="*/ 4468532 h 6858000"/>
              <a:gd name="connsiteX87" fmla="*/ 5967062 w 6127689"/>
              <a:gd name="connsiteY87" fmla="*/ 4479923 h 6858000"/>
              <a:gd name="connsiteX88" fmla="*/ 5968960 w 6127689"/>
              <a:gd name="connsiteY88" fmla="*/ 4482655 h 6858000"/>
              <a:gd name="connsiteX89" fmla="*/ 5978567 w 6127689"/>
              <a:gd name="connsiteY89" fmla="*/ 4498605 h 6858000"/>
              <a:gd name="connsiteX90" fmla="*/ 5980106 w 6127689"/>
              <a:gd name="connsiteY90" fmla="*/ 4585087 h 6858000"/>
              <a:gd name="connsiteX91" fmla="*/ 5998138 w 6127689"/>
              <a:gd name="connsiteY91" fmla="*/ 4697518 h 6858000"/>
              <a:gd name="connsiteX92" fmla="*/ 6013516 w 6127689"/>
              <a:gd name="connsiteY92" fmla="*/ 4786619 h 6858000"/>
              <a:gd name="connsiteX93" fmla="*/ 6025404 w 6127689"/>
              <a:gd name="connsiteY93" fmla="*/ 4858148 h 6858000"/>
              <a:gd name="connsiteX94" fmla="*/ 6007749 w 6127689"/>
              <a:gd name="connsiteY94" fmla="*/ 4964715 h 6858000"/>
              <a:gd name="connsiteX95" fmla="*/ 6005269 w 6127689"/>
              <a:gd name="connsiteY95" fmla="*/ 5150567 h 6858000"/>
              <a:gd name="connsiteX96" fmla="*/ 6001127 w 6127689"/>
              <a:gd name="connsiteY96" fmla="*/ 5164609 h 6858000"/>
              <a:gd name="connsiteX97" fmla="*/ 5996647 w 6127689"/>
              <a:gd name="connsiteY97" fmla="*/ 5185640 h 6858000"/>
              <a:gd name="connsiteX98" fmla="*/ 5998514 w 6127689"/>
              <a:gd name="connsiteY98" fmla="*/ 5189673 h 6858000"/>
              <a:gd name="connsiteX99" fmla="*/ 6018409 w 6127689"/>
              <a:gd name="connsiteY99" fmla="*/ 5227157 h 6858000"/>
              <a:gd name="connsiteX100" fmla="*/ 6036748 w 6127689"/>
              <a:gd name="connsiteY100" fmla="*/ 5322752 h 6858000"/>
              <a:gd name="connsiteX101" fmla="*/ 6036943 w 6127689"/>
              <a:gd name="connsiteY101" fmla="*/ 5329480 h 6858000"/>
              <a:gd name="connsiteX102" fmla="*/ 6037236 w 6127689"/>
              <a:gd name="connsiteY102" fmla="*/ 5329634 h 6858000"/>
              <a:gd name="connsiteX103" fmla="*/ 6038019 w 6127689"/>
              <a:gd name="connsiteY103" fmla="*/ 5336764 h 6858000"/>
              <a:gd name="connsiteX104" fmla="*/ 6037298 w 6127689"/>
              <a:gd name="connsiteY104" fmla="*/ 5341753 h 6858000"/>
              <a:gd name="connsiteX105" fmla="*/ 6037677 w 6127689"/>
              <a:gd name="connsiteY105" fmla="*/ 5354807 h 6858000"/>
              <a:gd name="connsiteX106" fmla="*/ 6039728 w 6127689"/>
              <a:gd name="connsiteY106" fmla="*/ 5359416 h 6858000"/>
              <a:gd name="connsiteX107" fmla="*/ 6043311 w 6127689"/>
              <a:gd name="connsiteY107" fmla="*/ 5361407 h 6858000"/>
              <a:gd name="connsiteX108" fmla="*/ 6042954 w 6127689"/>
              <a:gd name="connsiteY108" fmla="*/ 5362576 h 6858000"/>
              <a:gd name="connsiteX109" fmla="*/ 6053435 w 6127689"/>
              <a:gd name="connsiteY109" fmla="*/ 5387547 h 6858000"/>
              <a:gd name="connsiteX110" fmla="*/ 6065933 w 6127689"/>
              <a:gd name="connsiteY110" fmla="*/ 5443002 h 6858000"/>
              <a:gd name="connsiteX111" fmla="*/ 6068640 w 6127689"/>
              <a:gd name="connsiteY111" fmla="*/ 5474503 h 6858000"/>
              <a:gd name="connsiteX112" fmla="*/ 6080922 w 6127689"/>
              <a:gd name="connsiteY112" fmla="*/ 5561070 h 6858000"/>
              <a:gd name="connsiteX113" fmla="*/ 6096949 w 6127689"/>
              <a:gd name="connsiteY113" fmla="*/ 5648179 h 6858000"/>
              <a:gd name="connsiteX114" fmla="*/ 6125703 w 6127689"/>
              <a:gd name="connsiteY114" fmla="*/ 5692894 h 6858000"/>
              <a:gd name="connsiteX115" fmla="*/ 6126670 w 6127689"/>
              <a:gd name="connsiteY115" fmla="*/ 5697882 h 6858000"/>
              <a:gd name="connsiteX116" fmla="*/ 6124061 w 6127689"/>
              <a:gd name="connsiteY116" fmla="*/ 5710294 h 6858000"/>
              <a:gd name="connsiteX117" fmla="*/ 6122213 w 6127689"/>
              <a:gd name="connsiteY117" fmla="*/ 5714762 h 6858000"/>
              <a:gd name="connsiteX118" fmla="*/ 6121353 w 6127689"/>
              <a:gd name="connsiteY118" fmla="*/ 5721725 h 6858000"/>
              <a:gd name="connsiteX119" fmla="*/ 6121607 w 6127689"/>
              <a:gd name="connsiteY119" fmla="*/ 5721959 h 6858000"/>
              <a:gd name="connsiteX120" fmla="*/ 6120262 w 6127689"/>
              <a:gd name="connsiteY120" fmla="*/ 5728358 h 6858000"/>
              <a:gd name="connsiteX121" fmla="*/ 6127024 w 6127689"/>
              <a:gd name="connsiteY121" fmla="*/ 5786902 h 6858000"/>
              <a:gd name="connsiteX122" fmla="*/ 6127519 w 6127689"/>
              <a:gd name="connsiteY122" fmla="*/ 5865775 h 6858000"/>
              <a:gd name="connsiteX123" fmla="*/ 6119217 w 6127689"/>
              <a:gd name="connsiteY123" fmla="*/ 5888542 h 6858000"/>
              <a:gd name="connsiteX124" fmla="*/ 6102493 w 6127689"/>
              <a:gd name="connsiteY124" fmla="*/ 5928602 h 6858000"/>
              <a:gd name="connsiteX125" fmla="*/ 6056863 w 6127689"/>
              <a:gd name="connsiteY125" fmla="*/ 6000643 h 6858000"/>
              <a:gd name="connsiteX126" fmla="*/ 6045436 w 6127689"/>
              <a:gd name="connsiteY126" fmla="*/ 6124480 h 6858000"/>
              <a:gd name="connsiteX127" fmla="*/ 6030489 w 6127689"/>
              <a:gd name="connsiteY127" fmla="*/ 6317666 h 6858000"/>
              <a:gd name="connsiteX128" fmla="*/ 6007492 w 6127689"/>
              <a:gd name="connsiteY128" fmla="*/ 6440818 h 6858000"/>
              <a:gd name="connsiteX129" fmla="*/ 6009467 w 6127689"/>
              <a:gd name="connsiteY129" fmla="*/ 6487076 h 6858000"/>
              <a:gd name="connsiteX130" fmla="*/ 5995064 w 6127689"/>
              <a:gd name="connsiteY130" fmla="*/ 6540791 h 6858000"/>
              <a:gd name="connsiteX131" fmla="*/ 5996309 w 6127689"/>
              <a:gd name="connsiteY131" fmla="*/ 6543961 h 6858000"/>
              <a:gd name="connsiteX132" fmla="*/ 5996048 w 6127689"/>
              <a:gd name="connsiteY132" fmla="*/ 6555444 h 6858000"/>
              <a:gd name="connsiteX133" fmla="*/ 6002524 w 6127689"/>
              <a:gd name="connsiteY133" fmla="*/ 6560188 h 6858000"/>
              <a:gd name="connsiteX134" fmla="*/ 6006823 w 6127689"/>
              <a:gd name="connsiteY134" fmla="*/ 6578546 h 6858000"/>
              <a:gd name="connsiteX135" fmla="*/ 6004510 w 6127689"/>
              <a:gd name="connsiteY135" fmla="*/ 6599256 h 6858000"/>
              <a:gd name="connsiteX136" fmla="*/ 5986207 w 6127689"/>
              <a:gd name="connsiteY136" fmla="*/ 6695855 h 6858000"/>
              <a:gd name="connsiteX137" fmla="*/ 5979428 w 6127689"/>
              <a:gd name="connsiteY137" fmla="*/ 6754678 h 6858000"/>
              <a:gd name="connsiteX138" fmla="*/ 5983398 w 6127689"/>
              <a:gd name="connsiteY138" fmla="*/ 6778641 h 6858000"/>
              <a:gd name="connsiteX139" fmla="*/ 5984543 w 6127689"/>
              <a:gd name="connsiteY139" fmla="*/ 6811016 h 6858000"/>
              <a:gd name="connsiteX140" fmla="*/ 5981802 w 6127689"/>
              <a:gd name="connsiteY140" fmla="*/ 6838578 h 6858000"/>
              <a:gd name="connsiteX141" fmla="*/ 5979671 w 6127689"/>
              <a:gd name="connsiteY141" fmla="*/ 6858000 h 6858000"/>
              <a:gd name="connsiteX142" fmla="*/ 0 w 6127689"/>
              <a:gd name="connsiteY142" fmla="*/ 6858000 h 6858000"/>
              <a:gd name="connsiteX143" fmla="*/ 0 w 6127689"/>
              <a:gd name="connsiteY143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33539 w 6127689"/>
              <a:gd name="connsiteY67" fmla="*/ 3818457 h 6858000"/>
              <a:gd name="connsiteX68" fmla="*/ 5768491 w 6127689"/>
              <a:gd name="connsiteY68" fmla="*/ 3914399 h 6858000"/>
              <a:gd name="connsiteX69" fmla="*/ 5793123 w 6127689"/>
              <a:gd name="connsiteY69" fmla="*/ 3969952 h 6858000"/>
              <a:gd name="connsiteX70" fmla="*/ 5808321 w 6127689"/>
              <a:gd name="connsiteY70" fmla="*/ 3988153 h 6858000"/>
              <a:gd name="connsiteX71" fmla="*/ 5825621 w 6127689"/>
              <a:gd name="connsiteY71" fmla="*/ 4015525 h 6858000"/>
              <a:gd name="connsiteX72" fmla="*/ 5860672 w 6127689"/>
              <a:gd name="connsiteY72" fmla="*/ 4061579 h 6858000"/>
              <a:gd name="connsiteX73" fmla="*/ 5872173 w 6127689"/>
              <a:gd name="connsiteY73" fmla="*/ 4088497 h 6858000"/>
              <a:gd name="connsiteX74" fmla="*/ 5883705 w 6127689"/>
              <a:gd name="connsiteY74" fmla="*/ 4101899 h 6858000"/>
              <a:gd name="connsiteX75" fmla="*/ 5894095 w 6127689"/>
              <a:gd name="connsiteY75" fmla="*/ 4128857 h 6858000"/>
              <a:gd name="connsiteX76" fmla="*/ 5898339 w 6127689"/>
              <a:gd name="connsiteY76" fmla="*/ 4140800 h 6858000"/>
              <a:gd name="connsiteX77" fmla="*/ 5903513 w 6127689"/>
              <a:gd name="connsiteY77" fmla="*/ 4187661 h 6858000"/>
              <a:gd name="connsiteX78" fmla="*/ 5917114 w 6127689"/>
              <a:gd name="connsiteY78" fmla="*/ 4213096 h 6858000"/>
              <a:gd name="connsiteX79" fmla="*/ 5924233 w 6127689"/>
              <a:gd name="connsiteY79" fmla="*/ 4242060 h 6858000"/>
              <a:gd name="connsiteX80" fmla="*/ 5928910 w 6127689"/>
              <a:gd name="connsiteY80" fmla="*/ 4300973 h 6858000"/>
              <a:gd name="connsiteX81" fmla="*/ 5939320 w 6127689"/>
              <a:gd name="connsiteY81" fmla="*/ 4340435 h 6858000"/>
              <a:gd name="connsiteX82" fmla="*/ 5946705 w 6127689"/>
              <a:gd name="connsiteY82" fmla="*/ 4428051 h 6858000"/>
              <a:gd name="connsiteX83" fmla="*/ 5949261 w 6127689"/>
              <a:gd name="connsiteY83" fmla="*/ 4449185 h 6858000"/>
              <a:gd name="connsiteX84" fmla="*/ 5957504 w 6127689"/>
              <a:gd name="connsiteY84" fmla="*/ 4465911 h 6858000"/>
              <a:gd name="connsiteX85" fmla="*/ 5964689 w 6127689"/>
              <a:gd name="connsiteY85" fmla="*/ 4468532 h 6858000"/>
              <a:gd name="connsiteX86" fmla="*/ 5967062 w 6127689"/>
              <a:gd name="connsiteY86" fmla="*/ 4479923 h 6858000"/>
              <a:gd name="connsiteX87" fmla="*/ 5968960 w 6127689"/>
              <a:gd name="connsiteY87" fmla="*/ 4482655 h 6858000"/>
              <a:gd name="connsiteX88" fmla="*/ 5978567 w 6127689"/>
              <a:gd name="connsiteY88" fmla="*/ 4498605 h 6858000"/>
              <a:gd name="connsiteX89" fmla="*/ 5980106 w 6127689"/>
              <a:gd name="connsiteY89" fmla="*/ 4585087 h 6858000"/>
              <a:gd name="connsiteX90" fmla="*/ 5998138 w 6127689"/>
              <a:gd name="connsiteY90" fmla="*/ 4697518 h 6858000"/>
              <a:gd name="connsiteX91" fmla="*/ 6013516 w 6127689"/>
              <a:gd name="connsiteY91" fmla="*/ 4786619 h 6858000"/>
              <a:gd name="connsiteX92" fmla="*/ 6025404 w 6127689"/>
              <a:gd name="connsiteY92" fmla="*/ 4858148 h 6858000"/>
              <a:gd name="connsiteX93" fmla="*/ 6007749 w 6127689"/>
              <a:gd name="connsiteY93" fmla="*/ 4964715 h 6858000"/>
              <a:gd name="connsiteX94" fmla="*/ 6005269 w 6127689"/>
              <a:gd name="connsiteY94" fmla="*/ 5150567 h 6858000"/>
              <a:gd name="connsiteX95" fmla="*/ 6001127 w 6127689"/>
              <a:gd name="connsiteY95" fmla="*/ 5164609 h 6858000"/>
              <a:gd name="connsiteX96" fmla="*/ 5996647 w 6127689"/>
              <a:gd name="connsiteY96" fmla="*/ 5185640 h 6858000"/>
              <a:gd name="connsiteX97" fmla="*/ 5998514 w 6127689"/>
              <a:gd name="connsiteY97" fmla="*/ 5189673 h 6858000"/>
              <a:gd name="connsiteX98" fmla="*/ 6018409 w 6127689"/>
              <a:gd name="connsiteY98" fmla="*/ 5227157 h 6858000"/>
              <a:gd name="connsiteX99" fmla="*/ 6036748 w 6127689"/>
              <a:gd name="connsiteY99" fmla="*/ 5322752 h 6858000"/>
              <a:gd name="connsiteX100" fmla="*/ 6036943 w 6127689"/>
              <a:gd name="connsiteY100" fmla="*/ 5329480 h 6858000"/>
              <a:gd name="connsiteX101" fmla="*/ 6037236 w 6127689"/>
              <a:gd name="connsiteY101" fmla="*/ 5329634 h 6858000"/>
              <a:gd name="connsiteX102" fmla="*/ 6038019 w 6127689"/>
              <a:gd name="connsiteY102" fmla="*/ 5336764 h 6858000"/>
              <a:gd name="connsiteX103" fmla="*/ 6037298 w 6127689"/>
              <a:gd name="connsiteY103" fmla="*/ 5341753 h 6858000"/>
              <a:gd name="connsiteX104" fmla="*/ 6037677 w 6127689"/>
              <a:gd name="connsiteY104" fmla="*/ 5354807 h 6858000"/>
              <a:gd name="connsiteX105" fmla="*/ 6039728 w 6127689"/>
              <a:gd name="connsiteY105" fmla="*/ 5359416 h 6858000"/>
              <a:gd name="connsiteX106" fmla="*/ 6043311 w 6127689"/>
              <a:gd name="connsiteY106" fmla="*/ 5361407 h 6858000"/>
              <a:gd name="connsiteX107" fmla="*/ 6042954 w 6127689"/>
              <a:gd name="connsiteY107" fmla="*/ 5362576 h 6858000"/>
              <a:gd name="connsiteX108" fmla="*/ 6053435 w 6127689"/>
              <a:gd name="connsiteY108" fmla="*/ 5387547 h 6858000"/>
              <a:gd name="connsiteX109" fmla="*/ 6065933 w 6127689"/>
              <a:gd name="connsiteY109" fmla="*/ 5443002 h 6858000"/>
              <a:gd name="connsiteX110" fmla="*/ 6068640 w 6127689"/>
              <a:gd name="connsiteY110" fmla="*/ 5474503 h 6858000"/>
              <a:gd name="connsiteX111" fmla="*/ 6080922 w 6127689"/>
              <a:gd name="connsiteY111" fmla="*/ 5561070 h 6858000"/>
              <a:gd name="connsiteX112" fmla="*/ 6096949 w 6127689"/>
              <a:gd name="connsiteY112" fmla="*/ 5648179 h 6858000"/>
              <a:gd name="connsiteX113" fmla="*/ 6125703 w 6127689"/>
              <a:gd name="connsiteY113" fmla="*/ 5692894 h 6858000"/>
              <a:gd name="connsiteX114" fmla="*/ 6126670 w 6127689"/>
              <a:gd name="connsiteY114" fmla="*/ 5697882 h 6858000"/>
              <a:gd name="connsiteX115" fmla="*/ 6124061 w 6127689"/>
              <a:gd name="connsiteY115" fmla="*/ 5710294 h 6858000"/>
              <a:gd name="connsiteX116" fmla="*/ 6122213 w 6127689"/>
              <a:gd name="connsiteY116" fmla="*/ 5714762 h 6858000"/>
              <a:gd name="connsiteX117" fmla="*/ 6121353 w 6127689"/>
              <a:gd name="connsiteY117" fmla="*/ 5721725 h 6858000"/>
              <a:gd name="connsiteX118" fmla="*/ 6121607 w 6127689"/>
              <a:gd name="connsiteY118" fmla="*/ 5721959 h 6858000"/>
              <a:gd name="connsiteX119" fmla="*/ 6120262 w 6127689"/>
              <a:gd name="connsiteY119" fmla="*/ 5728358 h 6858000"/>
              <a:gd name="connsiteX120" fmla="*/ 6127024 w 6127689"/>
              <a:gd name="connsiteY120" fmla="*/ 5786902 h 6858000"/>
              <a:gd name="connsiteX121" fmla="*/ 6127519 w 6127689"/>
              <a:gd name="connsiteY121" fmla="*/ 5865775 h 6858000"/>
              <a:gd name="connsiteX122" fmla="*/ 6119217 w 6127689"/>
              <a:gd name="connsiteY122" fmla="*/ 5888542 h 6858000"/>
              <a:gd name="connsiteX123" fmla="*/ 6102493 w 6127689"/>
              <a:gd name="connsiteY123" fmla="*/ 5928602 h 6858000"/>
              <a:gd name="connsiteX124" fmla="*/ 6056863 w 6127689"/>
              <a:gd name="connsiteY124" fmla="*/ 6000643 h 6858000"/>
              <a:gd name="connsiteX125" fmla="*/ 6045436 w 6127689"/>
              <a:gd name="connsiteY125" fmla="*/ 6124480 h 6858000"/>
              <a:gd name="connsiteX126" fmla="*/ 6030489 w 6127689"/>
              <a:gd name="connsiteY126" fmla="*/ 6317666 h 6858000"/>
              <a:gd name="connsiteX127" fmla="*/ 6007492 w 6127689"/>
              <a:gd name="connsiteY127" fmla="*/ 6440818 h 6858000"/>
              <a:gd name="connsiteX128" fmla="*/ 6009467 w 6127689"/>
              <a:gd name="connsiteY128" fmla="*/ 6487076 h 6858000"/>
              <a:gd name="connsiteX129" fmla="*/ 5995064 w 6127689"/>
              <a:gd name="connsiteY129" fmla="*/ 6540791 h 6858000"/>
              <a:gd name="connsiteX130" fmla="*/ 5996309 w 6127689"/>
              <a:gd name="connsiteY130" fmla="*/ 6543961 h 6858000"/>
              <a:gd name="connsiteX131" fmla="*/ 5996048 w 6127689"/>
              <a:gd name="connsiteY131" fmla="*/ 6555444 h 6858000"/>
              <a:gd name="connsiteX132" fmla="*/ 6002524 w 6127689"/>
              <a:gd name="connsiteY132" fmla="*/ 6560188 h 6858000"/>
              <a:gd name="connsiteX133" fmla="*/ 6006823 w 6127689"/>
              <a:gd name="connsiteY133" fmla="*/ 6578546 h 6858000"/>
              <a:gd name="connsiteX134" fmla="*/ 6004510 w 6127689"/>
              <a:gd name="connsiteY134" fmla="*/ 6599256 h 6858000"/>
              <a:gd name="connsiteX135" fmla="*/ 5986207 w 6127689"/>
              <a:gd name="connsiteY135" fmla="*/ 6695855 h 6858000"/>
              <a:gd name="connsiteX136" fmla="*/ 5979428 w 6127689"/>
              <a:gd name="connsiteY136" fmla="*/ 6754678 h 6858000"/>
              <a:gd name="connsiteX137" fmla="*/ 5983398 w 6127689"/>
              <a:gd name="connsiteY137" fmla="*/ 6778641 h 6858000"/>
              <a:gd name="connsiteX138" fmla="*/ 5984543 w 6127689"/>
              <a:gd name="connsiteY138" fmla="*/ 6811016 h 6858000"/>
              <a:gd name="connsiteX139" fmla="*/ 5981802 w 6127689"/>
              <a:gd name="connsiteY139" fmla="*/ 6838578 h 6858000"/>
              <a:gd name="connsiteX140" fmla="*/ 5979671 w 6127689"/>
              <a:gd name="connsiteY140" fmla="*/ 6858000 h 6858000"/>
              <a:gd name="connsiteX141" fmla="*/ 0 w 6127689"/>
              <a:gd name="connsiteY141" fmla="*/ 6858000 h 6858000"/>
              <a:gd name="connsiteX142" fmla="*/ 0 w 6127689"/>
              <a:gd name="connsiteY14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57023 w 6127689"/>
              <a:gd name="connsiteY45" fmla="*/ 2858292 h 6858000"/>
              <a:gd name="connsiteX46" fmla="*/ 5479298 w 6127689"/>
              <a:gd name="connsiteY46" fmla="*/ 2947791 h 6858000"/>
              <a:gd name="connsiteX47" fmla="*/ 5481770 w 6127689"/>
              <a:gd name="connsiteY47" fmla="*/ 2951352 h 6858000"/>
              <a:gd name="connsiteX48" fmla="*/ 5482045 w 6127689"/>
              <a:gd name="connsiteY48" fmla="*/ 2984371 h 6858000"/>
              <a:gd name="connsiteX49" fmla="*/ 5482415 w 6127689"/>
              <a:gd name="connsiteY49" fmla="*/ 3004079 h 6858000"/>
              <a:gd name="connsiteX50" fmla="*/ 5503944 w 6127689"/>
              <a:gd name="connsiteY50" fmla="*/ 3123335 h 6858000"/>
              <a:gd name="connsiteX51" fmla="*/ 5516007 w 6127689"/>
              <a:gd name="connsiteY51" fmla="*/ 3258473 h 6858000"/>
              <a:gd name="connsiteX52" fmla="*/ 5566839 w 6127689"/>
              <a:gd name="connsiteY52" fmla="*/ 3345295 h 6858000"/>
              <a:gd name="connsiteX53" fmla="*/ 5589758 w 6127689"/>
              <a:gd name="connsiteY53" fmla="*/ 3506453 h 6858000"/>
              <a:gd name="connsiteX54" fmla="*/ 5596144 w 6127689"/>
              <a:gd name="connsiteY54" fmla="*/ 3534624 h 6858000"/>
              <a:gd name="connsiteX55" fmla="*/ 5597750 w 6127689"/>
              <a:gd name="connsiteY55" fmla="*/ 3534129 h 6858000"/>
              <a:gd name="connsiteX56" fmla="*/ 5599700 w 6127689"/>
              <a:gd name="connsiteY56" fmla="*/ 3547221 h 6858000"/>
              <a:gd name="connsiteX57" fmla="*/ 5615031 w 6127689"/>
              <a:gd name="connsiteY57" fmla="*/ 3557482 h 6858000"/>
              <a:gd name="connsiteX58" fmla="*/ 5618377 w 6127689"/>
              <a:gd name="connsiteY58" fmla="*/ 3588431 h 6858000"/>
              <a:gd name="connsiteX59" fmla="*/ 5612155 w 6127689"/>
              <a:gd name="connsiteY59" fmla="*/ 3589869 h 6858000"/>
              <a:gd name="connsiteX60" fmla="*/ 5620843 w 6127689"/>
              <a:gd name="connsiteY60" fmla="*/ 3606745 h 6858000"/>
              <a:gd name="connsiteX61" fmla="*/ 5655472 w 6127689"/>
              <a:gd name="connsiteY61" fmla="*/ 3678877 h 6858000"/>
              <a:gd name="connsiteX62" fmla="*/ 5683015 w 6127689"/>
              <a:gd name="connsiteY62" fmla="*/ 3762025 h 6858000"/>
              <a:gd name="connsiteX63" fmla="*/ 5696643 w 6127689"/>
              <a:gd name="connsiteY63" fmla="*/ 3773888 h 6858000"/>
              <a:gd name="connsiteX64" fmla="*/ 5699203 w 6127689"/>
              <a:gd name="connsiteY64" fmla="*/ 3775823 h 6858000"/>
              <a:gd name="connsiteX65" fmla="*/ 5704824 w 6127689"/>
              <a:gd name="connsiteY65" fmla="*/ 3785966 h 6858000"/>
              <a:gd name="connsiteX66" fmla="*/ 5733539 w 6127689"/>
              <a:gd name="connsiteY66" fmla="*/ 3818457 h 6858000"/>
              <a:gd name="connsiteX67" fmla="*/ 5768491 w 6127689"/>
              <a:gd name="connsiteY67" fmla="*/ 3914399 h 6858000"/>
              <a:gd name="connsiteX68" fmla="*/ 5793123 w 6127689"/>
              <a:gd name="connsiteY68" fmla="*/ 3969952 h 6858000"/>
              <a:gd name="connsiteX69" fmla="*/ 5808321 w 6127689"/>
              <a:gd name="connsiteY69" fmla="*/ 3988153 h 6858000"/>
              <a:gd name="connsiteX70" fmla="*/ 5825621 w 6127689"/>
              <a:gd name="connsiteY70" fmla="*/ 4015525 h 6858000"/>
              <a:gd name="connsiteX71" fmla="*/ 5860672 w 6127689"/>
              <a:gd name="connsiteY71" fmla="*/ 4061579 h 6858000"/>
              <a:gd name="connsiteX72" fmla="*/ 5872173 w 6127689"/>
              <a:gd name="connsiteY72" fmla="*/ 4088497 h 6858000"/>
              <a:gd name="connsiteX73" fmla="*/ 5883705 w 6127689"/>
              <a:gd name="connsiteY73" fmla="*/ 4101899 h 6858000"/>
              <a:gd name="connsiteX74" fmla="*/ 5894095 w 6127689"/>
              <a:gd name="connsiteY74" fmla="*/ 4128857 h 6858000"/>
              <a:gd name="connsiteX75" fmla="*/ 5898339 w 6127689"/>
              <a:gd name="connsiteY75" fmla="*/ 4140800 h 6858000"/>
              <a:gd name="connsiteX76" fmla="*/ 5903513 w 6127689"/>
              <a:gd name="connsiteY76" fmla="*/ 4187661 h 6858000"/>
              <a:gd name="connsiteX77" fmla="*/ 5917114 w 6127689"/>
              <a:gd name="connsiteY77" fmla="*/ 4213096 h 6858000"/>
              <a:gd name="connsiteX78" fmla="*/ 5924233 w 6127689"/>
              <a:gd name="connsiteY78" fmla="*/ 4242060 h 6858000"/>
              <a:gd name="connsiteX79" fmla="*/ 5928910 w 6127689"/>
              <a:gd name="connsiteY79" fmla="*/ 4300973 h 6858000"/>
              <a:gd name="connsiteX80" fmla="*/ 5939320 w 6127689"/>
              <a:gd name="connsiteY80" fmla="*/ 4340435 h 6858000"/>
              <a:gd name="connsiteX81" fmla="*/ 5946705 w 6127689"/>
              <a:gd name="connsiteY81" fmla="*/ 4428051 h 6858000"/>
              <a:gd name="connsiteX82" fmla="*/ 5949261 w 6127689"/>
              <a:gd name="connsiteY82" fmla="*/ 4449185 h 6858000"/>
              <a:gd name="connsiteX83" fmla="*/ 5957504 w 6127689"/>
              <a:gd name="connsiteY83" fmla="*/ 4465911 h 6858000"/>
              <a:gd name="connsiteX84" fmla="*/ 5964689 w 6127689"/>
              <a:gd name="connsiteY84" fmla="*/ 4468532 h 6858000"/>
              <a:gd name="connsiteX85" fmla="*/ 5967062 w 6127689"/>
              <a:gd name="connsiteY85" fmla="*/ 4479923 h 6858000"/>
              <a:gd name="connsiteX86" fmla="*/ 5968960 w 6127689"/>
              <a:gd name="connsiteY86" fmla="*/ 4482655 h 6858000"/>
              <a:gd name="connsiteX87" fmla="*/ 5978567 w 6127689"/>
              <a:gd name="connsiteY87" fmla="*/ 4498605 h 6858000"/>
              <a:gd name="connsiteX88" fmla="*/ 5980106 w 6127689"/>
              <a:gd name="connsiteY88" fmla="*/ 4585087 h 6858000"/>
              <a:gd name="connsiteX89" fmla="*/ 5998138 w 6127689"/>
              <a:gd name="connsiteY89" fmla="*/ 4697518 h 6858000"/>
              <a:gd name="connsiteX90" fmla="*/ 6013516 w 6127689"/>
              <a:gd name="connsiteY90" fmla="*/ 4786619 h 6858000"/>
              <a:gd name="connsiteX91" fmla="*/ 6025404 w 6127689"/>
              <a:gd name="connsiteY91" fmla="*/ 4858148 h 6858000"/>
              <a:gd name="connsiteX92" fmla="*/ 6007749 w 6127689"/>
              <a:gd name="connsiteY92" fmla="*/ 4964715 h 6858000"/>
              <a:gd name="connsiteX93" fmla="*/ 6005269 w 6127689"/>
              <a:gd name="connsiteY93" fmla="*/ 5150567 h 6858000"/>
              <a:gd name="connsiteX94" fmla="*/ 6001127 w 6127689"/>
              <a:gd name="connsiteY94" fmla="*/ 5164609 h 6858000"/>
              <a:gd name="connsiteX95" fmla="*/ 5996647 w 6127689"/>
              <a:gd name="connsiteY95" fmla="*/ 5185640 h 6858000"/>
              <a:gd name="connsiteX96" fmla="*/ 5998514 w 6127689"/>
              <a:gd name="connsiteY96" fmla="*/ 5189673 h 6858000"/>
              <a:gd name="connsiteX97" fmla="*/ 6018409 w 6127689"/>
              <a:gd name="connsiteY97" fmla="*/ 5227157 h 6858000"/>
              <a:gd name="connsiteX98" fmla="*/ 6036748 w 6127689"/>
              <a:gd name="connsiteY98" fmla="*/ 5322752 h 6858000"/>
              <a:gd name="connsiteX99" fmla="*/ 6036943 w 6127689"/>
              <a:gd name="connsiteY99" fmla="*/ 5329480 h 6858000"/>
              <a:gd name="connsiteX100" fmla="*/ 6037236 w 6127689"/>
              <a:gd name="connsiteY100" fmla="*/ 5329634 h 6858000"/>
              <a:gd name="connsiteX101" fmla="*/ 6038019 w 6127689"/>
              <a:gd name="connsiteY101" fmla="*/ 5336764 h 6858000"/>
              <a:gd name="connsiteX102" fmla="*/ 6037298 w 6127689"/>
              <a:gd name="connsiteY102" fmla="*/ 5341753 h 6858000"/>
              <a:gd name="connsiteX103" fmla="*/ 6037677 w 6127689"/>
              <a:gd name="connsiteY103" fmla="*/ 5354807 h 6858000"/>
              <a:gd name="connsiteX104" fmla="*/ 6039728 w 6127689"/>
              <a:gd name="connsiteY104" fmla="*/ 5359416 h 6858000"/>
              <a:gd name="connsiteX105" fmla="*/ 6043311 w 6127689"/>
              <a:gd name="connsiteY105" fmla="*/ 5361407 h 6858000"/>
              <a:gd name="connsiteX106" fmla="*/ 6042954 w 6127689"/>
              <a:gd name="connsiteY106" fmla="*/ 5362576 h 6858000"/>
              <a:gd name="connsiteX107" fmla="*/ 6053435 w 6127689"/>
              <a:gd name="connsiteY107" fmla="*/ 5387547 h 6858000"/>
              <a:gd name="connsiteX108" fmla="*/ 6065933 w 6127689"/>
              <a:gd name="connsiteY108" fmla="*/ 5443002 h 6858000"/>
              <a:gd name="connsiteX109" fmla="*/ 6068640 w 6127689"/>
              <a:gd name="connsiteY109" fmla="*/ 5474503 h 6858000"/>
              <a:gd name="connsiteX110" fmla="*/ 6080922 w 6127689"/>
              <a:gd name="connsiteY110" fmla="*/ 5561070 h 6858000"/>
              <a:gd name="connsiteX111" fmla="*/ 6096949 w 6127689"/>
              <a:gd name="connsiteY111" fmla="*/ 5648179 h 6858000"/>
              <a:gd name="connsiteX112" fmla="*/ 6125703 w 6127689"/>
              <a:gd name="connsiteY112" fmla="*/ 5692894 h 6858000"/>
              <a:gd name="connsiteX113" fmla="*/ 6126670 w 6127689"/>
              <a:gd name="connsiteY113" fmla="*/ 5697882 h 6858000"/>
              <a:gd name="connsiteX114" fmla="*/ 6124061 w 6127689"/>
              <a:gd name="connsiteY114" fmla="*/ 5710294 h 6858000"/>
              <a:gd name="connsiteX115" fmla="*/ 6122213 w 6127689"/>
              <a:gd name="connsiteY115" fmla="*/ 5714762 h 6858000"/>
              <a:gd name="connsiteX116" fmla="*/ 6121353 w 6127689"/>
              <a:gd name="connsiteY116" fmla="*/ 5721725 h 6858000"/>
              <a:gd name="connsiteX117" fmla="*/ 6121607 w 6127689"/>
              <a:gd name="connsiteY117" fmla="*/ 5721959 h 6858000"/>
              <a:gd name="connsiteX118" fmla="*/ 6120262 w 6127689"/>
              <a:gd name="connsiteY118" fmla="*/ 5728358 h 6858000"/>
              <a:gd name="connsiteX119" fmla="*/ 6127024 w 6127689"/>
              <a:gd name="connsiteY119" fmla="*/ 5786902 h 6858000"/>
              <a:gd name="connsiteX120" fmla="*/ 6127519 w 6127689"/>
              <a:gd name="connsiteY120" fmla="*/ 5865775 h 6858000"/>
              <a:gd name="connsiteX121" fmla="*/ 6119217 w 6127689"/>
              <a:gd name="connsiteY121" fmla="*/ 5888542 h 6858000"/>
              <a:gd name="connsiteX122" fmla="*/ 6102493 w 6127689"/>
              <a:gd name="connsiteY122" fmla="*/ 5928602 h 6858000"/>
              <a:gd name="connsiteX123" fmla="*/ 6056863 w 6127689"/>
              <a:gd name="connsiteY123" fmla="*/ 6000643 h 6858000"/>
              <a:gd name="connsiteX124" fmla="*/ 6045436 w 6127689"/>
              <a:gd name="connsiteY124" fmla="*/ 6124480 h 6858000"/>
              <a:gd name="connsiteX125" fmla="*/ 6030489 w 6127689"/>
              <a:gd name="connsiteY125" fmla="*/ 6317666 h 6858000"/>
              <a:gd name="connsiteX126" fmla="*/ 6007492 w 6127689"/>
              <a:gd name="connsiteY126" fmla="*/ 6440818 h 6858000"/>
              <a:gd name="connsiteX127" fmla="*/ 6009467 w 6127689"/>
              <a:gd name="connsiteY127" fmla="*/ 6487076 h 6858000"/>
              <a:gd name="connsiteX128" fmla="*/ 5995064 w 6127689"/>
              <a:gd name="connsiteY128" fmla="*/ 6540791 h 6858000"/>
              <a:gd name="connsiteX129" fmla="*/ 5996309 w 6127689"/>
              <a:gd name="connsiteY129" fmla="*/ 6543961 h 6858000"/>
              <a:gd name="connsiteX130" fmla="*/ 5996048 w 6127689"/>
              <a:gd name="connsiteY130" fmla="*/ 6555444 h 6858000"/>
              <a:gd name="connsiteX131" fmla="*/ 6002524 w 6127689"/>
              <a:gd name="connsiteY131" fmla="*/ 6560188 h 6858000"/>
              <a:gd name="connsiteX132" fmla="*/ 6006823 w 6127689"/>
              <a:gd name="connsiteY132" fmla="*/ 6578546 h 6858000"/>
              <a:gd name="connsiteX133" fmla="*/ 6004510 w 6127689"/>
              <a:gd name="connsiteY133" fmla="*/ 6599256 h 6858000"/>
              <a:gd name="connsiteX134" fmla="*/ 5986207 w 6127689"/>
              <a:gd name="connsiteY134" fmla="*/ 6695855 h 6858000"/>
              <a:gd name="connsiteX135" fmla="*/ 5979428 w 6127689"/>
              <a:gd name="connsiteY135" fmla="*/ 6754678 h 6858000"/>
              <a:gd name="connsiteX136" fmla="*/ 5983398 w 6127689"/>
              <a:gd name="connsiteY136" fmla="*/ 6778641 h 6858000"/>
              <a:gd name="connsiteX137" fmla="*/ 5984543 w 6127689"/>
              <a:gd name="connsiteY137" fmla="*/ 6811016 h 6858000"/>
              <a:gd name="connsiteX138" fmla="*/ 5981802 w 6127689"/>
              <a:gd name="connsiteY138" fmla="*/ 6838578 h 6858000"/>
              <a:gd name="connsiteX139" fmla="*/ 5979671 w 6127689"/>
              <a:gd name="connsiteY139" fmla="*/ 6858000 h 6858000"/>
              <a:gd name="connsiteX140" fmla="*/ 0 w 6127689"/>
              <a:gd name="connsiteY140" fmla="*/ 6858000 h 6858000"/>
              <a:gd name="connsiteX141" fmla="*/ 0 w 6127689"/>
              <a:gd name="connsiteY14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8542 w 6127689"/>
              <a:gd name="connsiteY43" fmla="*/ 2817745 h 6858000"/>
              <a:gd name="connsiteX44" fmla="*/ 5457023 w 6127689"/>
              <a:gd name="connsiteY44" fmla="*/ 2858292 h 6858000"/>
              <a:gd name="connsiteX45" fmla="*/ 5479298 w 6127689"/>
              <a:gd name="connsiteY45" fmla="*/ 2947791 h 6858000"/>
              <a:gd name="connsiteX46" fmla="*/ 5481770 w 6127689"/>
              <a:gd name="connsiteY46" fmla="*/ 2951352 h 6858000"/>
              <a:gd name="connsiteX47" fmla="*/ 5482045 w 6127689"/>
              <a:gd name="connsiteY47" fmla="*/ 2984371 h 6858000"/>
              <a:gd name="connsiteX48" fmla="*/ 5482415 w 6127689"/>
              <a:gd name="connsiteY48" fmla="*/ 3004079 h 6858000"/>
              <a:gd name="connsiteX49" fmla="*/ 5503944 w 6127689"/>
              <a:gd name="connsiteY49" fmla="*/ 3123335 h 6858000"/>
              <a:gd name="connsiteX50" fmla="*/ 5516007 w 6127689"/>
              <a:gd name="connsiteY50" fmla="*/ 3258473 h 6858000"/>
              <a:gd name="connsiteX51" fmla="*/ 5566839 w 6127689"/>
              <a:gd name="connsiteY51" fmla="*/ 3345295 h 6858000"/>
              <a:gd name="connsiteX52" fmla="*/ 5589758 w 6127689"/>
              <a:gd name="connsiteY52" fmla="*/ 3506453 h 6858000"/>
              <a:gd name="connsiteX53" fmla="*/ 5596144 w 6127689"/>
              <a:gd name="connsiteY53" fmla="*/ 3534624 h 6858000"/>
              <a:gd name="connsiteX54" fmla="*/ 5597750 w 6127689"/>
              <a:gd name="connsiteY54" fmla="*/ 3534129 h 6858000"/>
              <a:gd name="connsiteX55" fmla="*/ 5599700 w 6127689"/>
              <a:gd name="connsiteY55" fmla="*/ 3547221 h 6858000"/>
              <a:gd name="connsiteX56" fmla="*/ 5615031 w 6127689"/>
              <a:gd name="connsiteY56" fmla="*/ 3557482 h 6858000"/>
              <a:gd name="connsiteX57" fmla="*/ 5618377 w 6127689"/>
              <a:gd name="connsiteY57" fmla="*/ 3588431 h 6858000"/>
              <a:gd name="connsiteX58" fmla="*/ 5612155 w 6127689"/>
              <a:gd name="connsiteY58" fmla="*/ 3589869 h 6858000"/>
              <a:gd name="connsiteX59" fmla="*/ 5620843 w 6127689"/>
              <a:gd name="connsiteY59" fmla="*/ 3606745 h 6858000"/>
              <a:gd name="connsiteX60" fmla="*/ 5655472 w 6127689"/>
              <a:gd name="connsiteY60" fmla="*/ 3678877 h 6858000"/>
              <a:gd name="connsiteX61" fmla="*/ 5683015 w 6127689"/>
              <a:gd name="connsiteY61" fmla="*/ 3762025 h 6858000"/>
              <a:gd name="connsiteX62" fmla="*/ 5696643 w 6127689"/>
              <a:gd name="connsiteY62" fmla="*/ 3773888 h 6858000"/>
              <a:gd name="connsiteX63" fmla="*/ 5699203 w 6127689"/>
              <a:gd name="connsiteY63" fmla="*/ 3775823 h 6858000"/>
              <a:gd name="connsiteX64" fmla="*/ 5704824 w 6127689"/>
              <a:gd name="connsiteY64" fmla="*/ 3785966 h 6858000"/>
              <a:gd name="connsiteX65" fmla="*/ 5733539 w 6127689"/>
              <a:gd name="connsiteY65" fmla="*/ 3818457 h 6858000"/>
              <a:gd name="connsiteX66" fmla="*/ 5768491 w 6127689"/>
              <a:gd name="connsiteY66" fmla="*/ 3914399 h 6858000"/>
              <a:gd name="connsiteX67" fmla="*/ 5793123 w 6127689"/>
              <a:gd name="connsiteY67" fmla="*/ 3969952 h 6858000"/>
              <a:gd name="connsiteX68" fmla="*/ 5808321 w 6127689"/>
              <a:gd name="connsiteY68" fmla="*/ 3988153 h 6858000"/>
              <a:gd name="connsiteX69" fmla="*/ 5825621 w 6127689"/>
              <a:gd name="connsiteY69" fmla="*/ 4015525 h 6858000"/>
              <a:gd name="connsiteX70" fmla="*/ 5860672 w 6127689"/>
              <a:gd name="connsiteY70" fmla="*/ 4061579 h 6858000"/>
              <a:gd name="connsiteX71" fmla="*/ 5872173 w 6127689"/>
              <a:gd name="connsiteY71" fmla="*/ 4088497 h 6858000"/>
              <a:gd name="connsiteX72" fmla="*/ 5883705 w 6127689"/>
              <a:gd name="connsiteY72" fmla="*/ 4101899 h 6858000"/>
              <a:gd name="connsiteX73" fmla="*/ 5894095 w 6127689"/>
              <a:gd name="connsiteY73" fmla="*/ 4128857 h 6858000"/>
              <a:gd name="connsiteX74" fmla="*/ 5898339 w 6127689"/>
              <a:gd name="connsiteY74" fmla="*/ 4140800 h 6858000"/>
              <a:gd name="connsiteX75" fmla="*/ 5903513 w 6127689"/>
              <a:gd name="connsiteY75" fmla="*/ 4187661 h 6858000"/>
              <a:gd name="connsiteX76" fmla="*/ 5917114 w 6127689"/>
              <a:gd name="connsiteY76" fmla="*/ 4213096 h 6858000"/>
              <a:gd name="connsiteX77" fmla="*/ 5924233 w 6127689"/>
              <a:gd name="connsiteY77" fmla="*/ 4242060 h 6858000"/>
              <a:gd name="connsiteX78" fmla="*/ 5928910 w 6127689"/>
              <a:gd name="connsiteY78" fmla="*/ 4300973 h 6858000"/>
              <a:gd name="connsiteX79" fmla="*/ 5939320 w 6127689"/>
              <a:gd name="connsiteY79" fmla="*/ 4340435 h 6858000"/>
              <a:gd name="connsiteX80" fmla="*/ 5946705 w 6127689"/>
              <a:gd name="connsiteY80" fmla="*/ 4428051 h 6858000"/>
              <a:gd name="connsiteX81" fmla="*/ 5949261 w 6127689"/>
              <a:gd name="connsiteY81" fmla="*/ 4449185 h 6858000"/>
              <a:gd name="connsiteX82" fmla="*/ 5957504 w 6127689"/>
              <a:gd name="connsiteY82" fmla="*/ 4465911 h 6858000"/>
              <a:gd name="connsiteX83" fmla="*/ 5964689 w 6127689"/>
              <a:gd name="connsiteY83" fmla="*/ 4468532 h 6858000"/>
              <a:gd name="connsiteX84" fmla="*/ 5967062 w 6127689"/>
              <a:gd name="connsiteY84" fmla="*/ 4479923 h 6858000"/>
              <a:gd name="connsiteX85" fmla="*/ 5968960 w 6127689"/>
              <a:gd name="connsiteY85" fmla="*/ 4482655 h 6858000"/>
              <a:gd name="connsiteX86" fmla="*/ 5978567 w 6127689"/>
              <a:gd name="connsiteY86" fmla="*/ 4498605 h 6858000"/>
              <a:gd name="connsiteX87" fmla="*/ 5980106 w 6127689"/>
              <a:gd name="connsiteY87" fmla="*/ 4585087 h 6858000"/>
              <a:gd name="connsiteX88" fmla="*/ 5998138 w 6127689"/>
              <a:gd name="connsiteY88" fmla="*/ 4697518 h 6858000"/>
              <a:gd name="connsiteX89" fmla="*/ 6013516 w 6127689"/>
              <a:gd name="connsiteY89" fmla="*/ 4786619 h 6858000"/>
              <a:gd name="connsiteX90" fmla="*/ 6025404 w 6127689"/>
              <a:gd name="connsiteY90" fmla="*/ 4858148 h 6858000"/>
              <a:gd name="connsiteX91" fmla="*/ 6007749 w 6127689"/>
              <a:gd name="connsiteY91" fmla="*/ 4964715 h 6858000"/>
              <a:gd name="connsiteX92" fmla="*/ 6005269 w 6127689"/>
              <a:gd name="connsiteY92" fmla="*/ 5150567 h 6858000"/>
              <a:gd name="connsiteX93" fmla="*/ 6001127 w 6127689"/>
              <a:gd name="connsiteY93" fmla="*/ 5164609 h 6858000"/>
              <a:gd name="connsiteX94" fmla="*/ 5996647 w 6127689"/>
              <a:gd name="connsiteY94" fmla="*/ 5185640 h 6858000"/>
              <a:gd name="connsiteX95" fmla="*/ 5998514 w 6127689"/>
              <a:gd name="connsiteY95" fmla="*/ 5189673 h 6858000"/>
              <a:gd name="connsiteX96" fmla="*/ 6018409 w 6127689"/>
              <a:gd name="connsiteY96" fmla="*/ 5227157 h 6858000"/>
              <a:gd name="connsiteX97" fmla="*/ 6036748 w 6127689"/>
              <a:gd name="connsiteY97" fmla="*/ 5322752 h 6858000"/>
              <a:gd name="connsiteX98" fmla="*/ 6036943 w 6127689"/>
              <a:gd name="connsiteY98" fmla="*/ 5329480 h 6858000"/>
              <a:gd name="connsiteX99" fmla="*/ 6037236 w 6127689"/>
              <a:gd name="connsiteY99" fmla="*/ 5329634 h 6858000"/>
              <a:gd name="connsiteX100" fmla="*/ 6038019 w 6127689"/>
              <a:gd name="connsiteY100" fmla="*/ 5336764 h 6858000"/>
              <a:gd name="connsiteX101" fmla="*/ 6037298 w 6127689"/>
              <a:gd name="connsiteY101" fmla="*/ 5341753 h 6858000"/>
              <a:gd name="connsiteX102" fmla="*/ 6037677 w 6127689"/>
              <a:gd name="connsiteY102" fmla="*/ 5354807 h 6858000"/>
              <a:gd name="connsiteX103" fmla="*/ 6039728 w 6127689"/>
              <a:gd name="connsiteY103" fmla="*/ 5359416 h 6858000"/>
              <a:gd name="connsiteX104" fmla="*/ 6043311 w 6127689"/>
              <a:gd name="connsiteY104" fmla="*/ 5361407 h 6858000"/>
              <a:gd name="connsiteX105" fmla="*/ 6042954 w 6127689"/>
              <a:gd name="connsiteY105" fmla="*/ 5362576 h 6858000"/>
              <a:gd name="connsiteX106" fmla="*/ 6053435 w 6127689"/>
              <a:gd name="connsiteY106" fmla="*/ 5387547 h 6858000"/>
              <a:gd name="connsiteX107" fmla="*/ 6065933 w 6127689"/>
              <a:gd name="connsiteY107" fmla="*/ 5443002 h 6858000"/>
              <a:gd name="connsiteX108" fmla="*/ 6068640 w 6127689"/>
              <a:gd name="connsiteY108" fmla="*/ 5474503 h 6858000"/>
              <a:gd name="connsiteX109" fmla="*/ 6080922 w 6127689"/>
              <a:gd name="connsiteY109" fmla="*/ 5561070 h 6858000"/>
              <a:gd name="connsiteX110" fmla="*/ 6096949 w 6127689"/>
              <a:gd name="connsiteY110" fmla="*/ 5648179 h 6858000"/>
              <a:gd name="connsiteX111" fmla="*/ 6125703 w 6127689"/>
              <a:gd name="connsiteY111" fmla="*/ 5692894 h 6858000"/>
              <a:gd name="connsiteX112" fmla="*/ 6126670 w 6127689"/>
              <a:gd name="connsiteY112" fmla="*/ 5697882 h 6858000"/>
              <a:gd name="connsiteX113" fmla="*/ 6124061 w 6127689"/>
              <a:gd name="connsiteY113" fmla="*/ 5710294 h 6858000"/>
              <a:gd name="connsiteX114" fmla="*/ 6122213 w 6127689"/>
              <a:gd name="connsiteY114" fmla="*/ 5714762 h 6858000"/>
              <a:gd name="connsiteX115" fmla="*/ 6121353 w 6127689"/>
              <a:gd name="connsiteY115" fmla="*/ 5721725 h 6858000"/>
              <a:gd name="connsiteX116" fmla="*/ 6121607 w 6127689"/>
              <a:gd name="connsiteY116" fmla="*/ 5721959 h 6858000"/>
              <a:gd name="connsiteX117" fmla="*/ 6120262 w 6127689"/>
              <a:gd name="connsiteY117" fmla="*/ 5728358 h 6858000"/>
              <a:gd name="connsiteX118" fmla="*/ 6127024 w 6127689"/>
              <a:gd name="connsiteY118" fmla="*/ 5786902 h 6858000"/>
              <a:gd name="connsiteX119" fmla="*/ 6127519 w 6127689"/>
              <a:gd name="connsiteY119" fmla="*/ 5865775 h 6858000"/>
              <a:gd name="connsiteX120" fmla="*/ 6119217 w 6127689"/>
              <a:gd name="connsiteY120" fmla="*/ 5888542 h 6858000"/>
              <a:gd name="connsiteX121" fmla="*/ 6102493 w 6127689"/>
              <a:gd name="connsiteY121" fmla="*/ 5928602 h 6858000"/>
              <a:gd name="connsiteX122" fmla="*/ 6056863 w 6127689"/>
              <a:gd name="connsiteY122" fmla="*/ 6000643 h 6858000"/>
              <a:gd name="connsiteX123" fmla="*/ 6045436 w 6127689"/>
              <a:gd name="connsiteY123" fmla="*/ 6124480 h 6858000"/>
              <a:gd name="connsiteX124" fmla="*/ 6030489 w 6127689"/>
              <a:gd name="connsiteY124" fmla="*/ 6317666 h 6858000"/>
              <a:gd name="connsiteX125" fmla="*/ 6007492 w 6127689"/>
              <a:gd name="connsiteY125" fmla="*/ 6440818 h 6858000"/>
              <a:gd name="connsiteX126" fmla="*/ 6009467 w 6127689"/>
              <a:gd name="connsiteY126" fmla="*/ 6487076 h 6858000"/>
              <a:gd name="connsiteX127" fmla="*/ 5995064 w 6127689"/>
              <a:gd name="connsiteY127" fmla="*/ 6540791 h 6858000"/>
              <a:gd name="connsiteX128" fmla="*/ 5996309 w 6127689"/>
              <a:gd name="connsiteY128" fmla="*/ 6543961 h 6858000"/>
              <a:gd name="connsiteX129" fmla="*/ 5996048 w 6127689"/>
              <a:gd name="connsiteY129" fmla="*/ 6555444 h 6858000"/>
              <a:gd name="connsiteX130" fmla="*/ 6002524 w 6127689"/>
              <a:gd name="connsiteY130" fmla="*/ 6560188 h 6858000"/>
              <a:gd name="connsiteX131" fmla="*/ 6006823 w 6127689"/>
              <a:gd name="connsiteY131" fmla="*/ 6578546 h 6858000"/>
              <a:gd name="connsiteX132" fmla="*/ 6004510 w 6127689"/>
              <a:gd name="connsiteY132" fmla="*/ 6599256 h 6858000"/>
              <a:gd name="connsiteX133" fmla="*/ 5986207 w 6127689"/>
              <a:gd name="connsiteY133" fmla="*/ 6695855 h 6858000"/>
              <a:gd name="connsiteX134" fmla="*/ 5979428 w 6127689"/>
              <a:gd name="connsiteY134" fmla="*/ 6754678 h 6858000"/>
              <a:gd name="connsiteX135" fmla="*/ 5983398 w 6127689"/>
              <a:gd name="connsiteY135" fmla="*/ 6778641 h 6858000"/>
              <a:gd name="connsiteX136" fmla="*/ 5984543 w 6127689"/>
              <a:gd name="connsiteY136" fmla="*/ 6811016 h 6858000"/>
              <a:gd name="connsiteX137" fmla="*/ 5981802 w 6127689"/>
              <a:gd name="connsiteY137" fmla="*/ 6838578 h 6858000"/>
              <a:gd name="connsiteX138" fmla="*/ 5979671 w 6127689"/>
              <a:gd name="connsiteY138" fmla="*/ 6858000 h 6858000"/>
              <a:gd name="connsiteX139" fmla="*/ 0 w 6127689"/>
              <a:gd name="connsiteY139" fmla="*/ 6858000 h 6858000"/>
              <a:gd name="connsiteX140" fmla="*/ 0 w 6127689"/>
              <a:gd name="connsiteY14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4689 w 6127689"/>
              <a:gd name="connsiteY82" fmla="*/ 4468532 h 6858000"/>
              <a:gd name="connsiteX83" fmla="*/ 5967062 w 6127689"/>
              <a:gd name="connsiteY83" fmla="*/ 4479923 h 6858000"/>
              <a:gd name="connsiteX84" fmla="*/ 5968960 w 6127689"/>
              <a:gd name="connsiteY84" fmla="*/ 4482655 h 6858000"/>
              <a:gd name="connsiteX85" fmla="*/ 5978567 w 6127689"/>
              <a:gd name="connsiteY85" fmla="*/ 4498605 h 6858000"/>
              <a:gd name="connsiteX86" fmla="*/ 5980106 w 6127689"/>
              <a:gd name="connsiteY86" fmla="*/ 4585087 h 6858000"/>
              <a:gd name="connsiteX87" fmla="*/ 5998138 w 6127689"/>
              <a:gd name="connsiteY87" fmla="*/ 4697518 h 6858000"/>
              <a:gd name="connsiteX88" fmla="*/ 6013516 w 6127689"/>
              <a:gd name="connsiteY88" fmla="*/ 4786619 h 6858000"/>
              <a:gd name="connsiteX89" fmla="*/ 6025404 w 6127689"/>
              <a:gd name="connsiteY89" fmla="*/ 4858148 h 6858000"/>
              <a:gd name="connsiteX90" fmla="*/ 6007749 w 6127689"/>
              <a:gd name="connsiteY90" fmla="*/ 4964715 h 6858000"/>
              <a:gd name="connsiteX91" fmla="*/ 6005269 w 6127689"/>
              <a:gd name="connsiteY91" fmla="*/ 5150567 h 6858000"/>
              <a:gd name="connsiteX92" fmla="*/ 6001127 w 6127689"/>
              <a:gd name="connsiteY92" fmla="*/ 5164609 h 6858000"/>
              <a:gd name="connsiteX93" fmla="*/ 5996647 w 6127689"/>
              <a:gd name="connsiteY93" fmla="*/ 5185640 h 6858000"/>
              <a:gd name="connsiteX94" fmla="*/ 5998514 w 6127689"/>
              <a:gd name="connsiteY94" fmla="*/ 5189673 h 6858000"/>
              <a:gd name="connsiteX95" fmla="*/ 6018409 w 6127689"/>
              <a:gd name="connsiteY95" fmla="*/ 5227157 h 6858000"/>
              <a:gd name="connsiteX96" fmla="*/ 6036748 w 6127689"/>
              <a:gd name="connsiteY96" fmla="*/ 5322752 h 6858000"/>
              <a:gd name="connsiteX97" fmla="*/ 6036943 w 6127689"/>
              <a:gd name="connsiteY97" fmla="*/ 5329480 h 6858000"/>
              <a:gd name="connsiteX98" fmla="*/ 6037236 w 6127689"/>
              <a:gd name="connsiteY98" fmla="*/ 5329634 h 6858000"/>
              <a:gd name="connsiteX99" fmla="*/ 6038019 w 6127689"/>
              <a:gd name="connsiteY99" fmla="*/ 5336764 h 6858000"/>
              <a:gd name="connsiteX100" fmla="*/ 6037298 w 6127689"/>
              <a:gd name="connsiteY100" fmla="*/ 5341753 h 6858000"/>
              <a:gd name="connsiteX101" fmla="*/ 6037677 w 6127689"/>
              <a:gd name="connsiteY101" fmla="*/ 5354807 h 6858000"/>
              <a:gd name="connsiteX102" fmla="*/ 6039728 w 6127689"/>
              <a:gd name="connsiteY102" fmla="*/ 5359416 h 6858000"/>
              <a:gd name="connsiteX103" fmla="*/ 6043311 w 6127689"/>
              <a:gd name="connsiteY103" fmla="*/ 5361407 h 6858000"/>
              <a:gd name="connsiteX104" fmla="*/ 6042954 w 6127689"/>
              <a:gd name="connsiteY104" fmla="*/ 5362576 h 6858000"/>
              <a:gd name="connsiteX105" fmla="*/ 6053435 w 6127689"/>
              <a:gd name="connsiteY105" fmla="*/ 5387547 h 6858000"/>
              <a:gd name="connsiteX106" fmla="*/ 6065933 w 6127689"/>
              <a:gd name="connsiteY106" fmla="*/ 5443002 h 6858000"/>
              <a:gd name="connsiteX107" fmla="*/ 6068640 w 6127689"/>
              <a:gd name="connsiteY107" fmla="*/ 5474503 h 6858000"/>
              <a:gd name="connsiteX108" fmla="*/ 6080922 w 6127689"/>
              <a:gd name="connsiteY108" fmla="*/ 5561070 h 6858000"/>
              <a:gd name="connsiteX109" fmla="*/ 6096949 w 6127689"/>
              <a:gd name="connsiteY109" fmla="*/ 5648179 h 6858000"/>
              <a:gd name="connsiteX110" fmla="*/ 6125703 w 6127689"/>
              <a:gd name="connsiteY110" fmla="*/ 5692894 h 6858000"/>
              <a:gd name="connsiteX111" fmla="*/ 6126670 w 6127689"/>
              <a:gd name="connsiteY111" fmla="*/ 5697882 h 6858000"/>
              <a:gd name="connsiteX112" fmla="*/ 6124061 w 6127689"/>
              <a:gd name="connsiteY112" fmla="*/ 5710294 h 6858000"/>
              <a:gd name="connsiteX113" fmla="*/ 6122213 w 6127689"/>
              <a:gd name="connsiteY113" fmla="*/ 5714762 h 6858000"/>
              <a:gd name="connsiteX114" fmla="*/ 6121353 w 6127689"/>
              <a:gd name="connsiteY114" fmla="*/ 5721725 h 6858000"/>
              <a:gd name="connsiteX115" fmla="*/ 6121607 w 6127689"/>
              <a:gd name="connsiteY115" fmla="*/ 5721959 h 6858000"/>
              <a:gd name="connsiteX116" fmla="*/ 6120262 w 6127689"/>
              <a:gd name="connsiteY116" fmla="*/ 5728358 h 6858000"/>
              <a:gd name="connsiteX117" fmla="*/ 6127024 w 6127689"/>
              <a:gd name="connsiteY117" fmla="*/ 5786902 h 6858000"/>
              <a:gd name="connsiteX118" fmla="*/ 6127519 w 6127689"/>
              <a:gd name="connsiteY118" fmla="*/ 5865775 h 6858000"/>
              <a:gd name="connsiteX119" fmla="*/ 6119217 w 6127689"/>
              <a:gd name="connsiteY119" fmla="*/ 5888542 h 6858000"/>
              <a:gd name="connsiteX120" fmla="*/ 6102493 w 6127689"/>
              <a:gd name="connsiteY120" fmla="*/ 5928602 h 6858000"/>
              <a:gd name="connsiteX121" fmla="*/ 6056863 w 6127689"/>
              <a:gd name="connsiteY121" fmla="*/ 6000643 h 6858000"/>
              <a:gd name="connsiteX122" fmla="*/ 6045436 w 6127689"/>
              <a:gd name="connsiteY122" fmla="*/ 6124480 h 6858000"/>
              <a:gd name="connsiteX123" fmla="*/ 6030489 w 6127689"/>
              <a:gd name="connsiteY123" fmla="*/ 6317666 h 6858000"/>
              <a:gd name="connsiteX124" fmla="*/ 6007492 w 6127689"/>
              <a:gd name="connsiteY124" fmla="*/ 6440818 h 6858000"/>
              <a:gd name="connsiteX125" fmla="*/ 6009467 w 6127689"/>
              <a:gd name="connsiteY125" fmla="*/ 6487076 h 6858000"/>
              <a:gd name="connsiteX126" fmla="*/ 5995064 w 6127689"/>
              <a:gd name="connsiteY126" fmla="*/ 6540791 h 6858000"/>
              <a:gd name="connsiteX127" fmla="*/ 5996309 w 6127689"/>
              <a:gd name="connsiteY127" fmla="*/ 6543961 h 6858000"/>
              <a:gd name="connsiteX128" fmla="*/ 5996048 w 6127689"/>
              <a:gd name="connsiteY128" fmla="*/ 6555444 h 6858000"/>
              <a:gd name="connsiteX129" fmla="*/ 6002524 w 6127689"/>
              <a:gd name="connsiteY129" fmla="*/ 6560188 h 6858000"/>
              <a:gd name="connsiteX130" fmla="*/ 6006823 w 6127689"/>
              <a:gd name="connsiteY130" fmla="*/ 6578546 h 6858000"/>
              <a:gd name="connsiteX131" fmla="*/ 6004510 w 6127689"/>
              <a:gd name="connsiteY131" fmla="*/ 6599256 h 6858000"/>
              <a:gd name="connsiteX132" fmla="*/ 5986207 w 6127689"/>
              <a:gd name="connsiteY132" fmla="*/ 6695855 h 6858000"/>
              <a:gd name="connsiteX133" fmla="*/ 5979428 w 6127689"/>
              <a:gd name="connsiteY133" fmla="*/ 6754678 h 6858000"/>
              <a:gd name="connsiteX134" fmla="*/ 5983398 w 6127689"/>
              <a:gd name="connsiteY134" fmla="*/ 6778641 h 6858000"/>
              <a:gd name="connsiteX135" fmla="*/ 5984543 w 6127689"/>
              <a:gd name="connsiteY135" fmla="*/ 6811016 h 6858000"/>
              <a:gd name="connsiteX136" fmla="*/ 5981802 w 6127689"/>
              <a:gd name="connsiteY136" fmla="*/ 6838578 h 6858000"/>
              <a:gd name="connsiteX137" fmla="*/ 5979671 w 6127689"/>
              <a:gd name="connsiteY137" fmla="*/ 6858000 h 6858000"/>
              <a:gd name="connsiteX138" fmla="*/ 0 w 6127689"/>
              <a:gd name="connsiteY138" fmla="*/ 6858000 h 6858000"/>
              <a:gd name="connsiteX139" fmla="*/ 0 w 6127689"/>
              <a:gd name="connsiteY13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4689 w 6127689"/>
              <a:gd name="connsiteY82" fmla="*/ 4468532 h 6858000"/>
              <a:gd name="connsiteX83" fmla="*/ 5967062 w 6127689"/>
              <a:gd name="connsiteY83" fmla="*/ 4479923 h 6858000"/>
              <a:gd name="connsiteX84" fmla="*/ 5968960 w 6127689"/>
              <a:gd name="connsiteY84" fmla="*/ 4482655 h 6858000"/>
              <a:gd name="connsiteX85" fmla="*/ 5980106 w 6127689"/>
              <a:gd name="connsiteY85" fmla="*/ 4585087 h 6858000"/>
              <a:gd name="connsiteX86" fmla="*/ 5998138 w 6127689"/>
              <a:gd name="connsiteY86" fmla="*/ 4697518 h 6858000"/>
              <a:gd name="connsiteX87" fmla="*/ 6013516 w 6127689"/>
              <a:gd name="connsiteY87" fmla="*/ 4786619 h 6858000"/>
              <a:gd name="connsiteX88" fmla="*/ 6025404 w 6127689"/>
              <a:gd name="connsiteY88" fmla="*/ 4858148 h 6858000"/>
              <a:gd name="connsiteX89" fmla="*/ 6007749 w 6127689"/>
              <a:gd name="connsiteY89" fmla="*/ 4964715 h 6858000"/>
              <a:gd name="connsiteX90" fmla="*/ 6005269 w 6127689"/>
              <a:gd name="connsiteY90" fmla="*/ 5150567 h 6858000"/>
              <a:gd name="connsiteX91" fmla="*/ 6001127 w 6127689"/>
              <a:gd name="connsiteY91" fmla="*/ 5164609 h 6858000"/>
              <a:gd name="connsiteX92" fmla="*/ 5996647 w 6127689"/>
              <a:gd name="connsiteY92" fmla="*/ 5185640 h 6858000"/>
              <a:gd name="connsiteX93" fmla="*/ 5998514 w 6127689"/>
              <a:gd name="connsiteY93" fmla="*/ 5189673 h 6858000"/>
              <a:gd name="connsiteX94" fmla="*/ 6018409 w 6127689"/>
              <a:gd name="connsiteY94" fmla="*/ 5227157 h 6858000"/>
              <a:gd name="connsiteX95" fmla="*/ 6036748 w 6127689"/>
              <a:gd name="connsiteY95" fmla="*/ 5322752 h 6858000"/>
              <a:gd name="connsiteX96" fmla="*/ 6036943 w 6127689"/>
              <a:gd name="connsiteY96" fmla="*/ 5329480 h 6858000"/>
              <a:gd name="connsiteX97" fmla="*/ 6037236 w 6127689"/>
              <a:gd name="connsiteY97" fmla="*/ 5329634 h 6858000"/>
              <a:gd name="connsiteX98" fmla="*/ 6038019 w 6127689"/>
              <a:gd name="connsiteY98" fmla="*/ 5336764 h 6858000"/>
              <a:gd name="connsiteX99" fmla="*/ 6037298 w 6127689"/>
              <a:gd name="connsiteY99" fmla="*/ 5341753 h 6858000"/>
              <a:gd name="connsiteX100" fmla="*/ 6037677 w 6127689"/>
              <a:gd name="connsiteY100" fmla="*/ 5354807 h 6858000"/>
              <a:gd name="connsiteX101" fmla="*/ 6039728 w 6127689"/>
              <a:gd name="connsiteY101" fmla="*/ 5359416 h 6858000"/>
              <a:gd name="connsiteX102" fmla="*/ 6043311 w 6127689"/>
              <a:gd name="connsiteY102" fmla="*/ 5361407 h 6858000"/>
              <a:gd name="connsiteX103" fmla="*/ 6042954 w 6127689"/>
              <a:gd name="connsiteY103" fmla="*/ 5362576 h 6858000"/>
              <a:gd name="connsiteX104" fmla="*/ 6053435 w 6127689"/>
              <a:gd name="connsiteY104" fmla="*/ 5387547 h 6858000"/>
              <a:gd name="connsiteX105" fmla="*/ 6065933 w 6127689"/>
              <a:gd name="connsiteY105" fmla="*/ 5443002 h 6858000"/>
              <a:gd name="connsiteX106" fmla="*/ 6068640 w 6127689"/>
              <a:gd name="connsiteY106" fmla="*/ 5474503 h 6858000"/>
              <a:gd name="connsiteX107" fmla="*/ 6080922 w 6127689"/>
              <a:gd name="connsiteY107" fmla="*/ 5561070 h 6858000"/>
              <a:gd name="connsiteX108" fmla="*/ 6096949 w 6127689"/>
              <a:gd name="connsiteY108" fmla="*/ 5648179 h 6858000"/>
              <a:gd name="connsiteX109" fmla="*/ 6125703 w 6127689"/>
              <a:gd name="connsiteY109" fmla="*/ 5692894 h 6858000"/>
              <a:gd name="connsiteX110" fmla="*/ 6126670 w 6127689"/>
              <a:gd name="connsiteY110" fmla="*/ 5697882 h 6858000"/>
              <a:gd name="connsiteX111" fmla="*/ 6124061 w 6127689"/>
              <a:gd name="connsiteY111" fmla="*/ 5710294 h 6858000"/>
              <a:gd name="connsiteX112" fmla="*/ 6122213 w 6127689"/>
              <a:gd name="connsiteY112" fmla="*/ 5714762 h 6858000"/>
              <a:gd name="connsiteX113" fmla="*/ 6121353 w 6127689"/>
              <a:gd name="connsiteY113" fmla="*/ 5721725 h 6858000"/>
              <a:gd name="connsiteX114" fmla="*/ 6121607 w 6127689"/>
              <a:gd name="connsiteY114" fmla="*/ 5721959 h 6858000"/>
              <a:gd name="connsiteX115" fmla="*/ 6120262 w 6127689"/>
              <a:gd name="connsiteY115" fmla="*/ 5728358 h 6858000"/>
              <a:gd name="connsiteX116" fmla="*/ 6127024 w 6127689"/>
              <a:gd name="connsiteY116" fmla="*/ 5786902 h 6858000"/>
              <a:gd name="connsiteX117" fmla="*/ 6127519 w 6127689"/>
              <a:gd name="connsiteY117" fmla="*/ 5865775 h 6858000"/>
              <a:gd name="connsiteX118" fmla="*/ 6119217 w 6127689"/>
              <a:gd name="connsiteY118" fmla="*/ 5888542 h 6858000"/>
              <a:gd name="connsiteX119" fmla="*/ 6102493 w 6127689"/>
              <a:gd name="connsiteY119" fmla="*/ 5928602 h 6858000"/>
              <a:gd name="connsiteX120" fmla="*/ 6056863 w 6127689"/>
              <a:gd name="connsiteY120" fmla="*/ 6000643 h 6858000"/>
              <a:gd name="connsiteX121" fmla="*/ 6045436 w 6127689"/>
              <a:gd name="connsiteY121" fmla="*/ 6124480 h 6858000"/>
              <a:gd name="connsiteX122" fmla="*/ 6030489 w 6127689"/>
              <a:gd name="connsiteY122" fmla="*/ 6317666 h 6858000"/>
              <a:gd name="connsiteX123" fmla="*/ 6007492 w 6127689"/>
              <a:gd name="connsiteY123" fmla="*/ 6440818 h 6858000"/>
              <a:gd name="connsiteX124" fmla="*/ 6009467 w 6127689"/>
              <a:gd name="connsiteY124" fmla="*/ 6487076 h 6858000"/>
              <a:gd name="connsiteX125" fmla="*/ 5995064 w 6127689"/>
              <a:gd name="connsiteY125" fmla="*/ 6540791 h 6858000"/>
              <a:gd name="connsiteX126" fmla="*/ 5996309 w 6127689"/>
              <a:gd name="connsiteY126" fmla="*/ 6543961 h 6858000"/>
              <a:gd name="connsiteX127" fmla="*/ 5996048 w 6127689"/>
              <a:gd name="connsiteY127" fmla="*/ 6555444 h 6858000"/>
              <a:gd name="connsiteX128" fmla="*/ 6002524 w 6127689"/>
              <a:gd name="connsiteY128" fmla="*/ 6560188 h 6858000"/>
              <a:gd name="connsiteX129" fmla="*/ 6006823 w 6127689"/>
              <a:gd name="connsiteY129" fmla="*/ 6578546 h 6858000"/>
              <a:gd name="connsiteX130" fmla="*/ 6004510 w 6127689"/>
              <a:gd name="connsiteY130" fmla="*/ 6599256 h 6858000"/>
              <a:gd name="connsiteX131" fmla="*/ 5986207 w 6127689"/>
              <a:gd name="connsiteY131" fmla="*/ 6695855 h 6858000"/>
              <a:gd name="connsiteX132" fmla="*/ 5979428 w 6127689"/>
              <a:gd name="connsiteY132" fmla="*/ 6754678 h 6858000"/>
              <a:gd name="connsiteX133" fmla="*/ 5983398 w 6127689"/>
              <a:gd name="connsiteY133" fmla="*/ 6778641 h 6858000"/>
              <a:gd name="connsiteX134" fmla="*/ 5984543 w 6127689"/>
              <a:gd name="connsiteY134" fmla="*/ 6811016 h 6858000"/>
              <a:gd name="connsiteX135" fmla="*/ 5981802 w 6127689"/>
              <a:gd name="connsiteY135" fmla="*/ 6838578 h 6858000"/>
              <a:gd name="connsiteX136" fmla="*/ 5979671 w 6127689"/>
              <a:gd name="connsiteY136" fmla="*/ 6858000 h 6858000"/>
              <a:gd name="connsiteX137" fmla="*/ 0 w 6127689"/>
              <a:gd name="connsiteY137" fmla="*/ 6858000 h 6858000"/>
              <a:gd name="connsiteX138" fmla="*/ 0 w 6127689"/>
              <a:gd name="connsiteY13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7062 w 6127689"/>
              <a:gd name="connsiteY82" fmla="*/ 4479923 h 6858000"/>
              <a:gd name="connsiteX83" fmla="*/ 5968960 w 6127689"/>
              <a:gd name="connsiteY83" fmla="*/ 4482655 h 6858000"/>
              <a:gd name="connsiteX84" fmla="*/ 5980106 w 6127689"/>
              <a:gd name="connsiteY84" fmla="*/ 4585087 h 6858000"/>
              <a:gd name="connsiteX85" fmla="*/ 5998138 w 6127689"/>
              <a:gd name="connsiteY85" fmla="*/ 4697518 h 6858000"/>
              <a:gd name="connsiteX86" fmla="*/ 6013516 w 6127689"/>
              <a:gd name="connsiteY86" fmla="*/ 4786619 h 6858000"/>
              <a:gd name="connsiteX87" fmla="*/ 6025404 w 6127689"/>
              <a:gd name="connsiteY87" fmla="*/ 4858148 h 6858000"/>
              <a:gd name="connsiteX88" fmla="*/ 6007749 w 6127689"/>
              <a:gd name="connsiteY88" fmla="*/ 4964715 h 6858000"/>
              <a:gd name="connsiteX89" fmla="*/ 6005269 w 6127689"/>
              <a:gd name="connsiteY89" fmla="*/ 5150567 h 6858000"/>
              <a:gd name="connsiteX90" fmla="*/ 6001127 w 6127689"/>
              <a:gd name="connsiteY90" fmla="*/ 5164609 h 6858000"/>
              <a:gd name="connsiteX91" fmla="*/ 5996647 w 6127689"/>
              <a:gd name="connsiteY91" fmla="*/ 5185640 h 6858000"/>
              <a:gd name="connsiteX92" fmla="*/ 5998514 w 6127689"/>
              <a:gd name="connsiteY92" fmla="*/ 5189673 h 6858000"/>
              <a:gd name="connsiteX93" fmla="*/ 6018409 w 6127689"/>
              <a:gd name="connsiteY93" fmla="*/ 5227157 h 6858000"/>
              <a:gd name="connsiteX94" fmla="*/ 6036748 w 6127689"/>
              <a:gd name="connsiteY94" fmla="*/ 5322752 h 6858000"/>
              <a:gd name="connsiteX95" fmla="*/ 6036943 w 6127689"/>
              <a:gd name="connsiteY95" fmla="*/ 5329480 h 6858000"/>
              <a:gd name="connsiteX96" fmla="*/ 6037236 w 6127689"/>
              <a:gd name="connsiteY96" fmla="*/ 5329634 h 6858000"/>
              <a:gd name="connsiteX97" fmla="*/ 6038019 w 6127689"/>
              <a:gd name="connsiteY97" fmla="*/ 5336764 h 6858000"/>
              <a:gd name="connsiteX98" fmla="*/ 6037298 w 6127689"/>
              <a:gd name="connsiteY98" fmla="*/ 5341753 h 6858000"/>
              <a:gd name="connsiteX99" fmla="*/ 6037677 w 6127689"/>
              <a:gd name="connsiteY99" fmla="*/ 5354807 h 6858000"/>
              <a:gd name="connsiteX100" fmla="*/ 6039728 w 6127689"/>
              <a:gd name="connsiteY100" fmla="*/ 5359416 h 6858000"/>
              <a:gd name="connsiteX101" fmla="*/ 6043311 w 6127689"/>
              <a:gd name="connsiteY101" fmla="*/ 5361407 h 6858000"/>
              <a:gd name="connsiteX102" fmla="*/ 6042954 w 6127689"/>
              <a:gd name="connsiteY102" fmla="*/ 5362576 h 6858000"/>
              <a:gd name="connsiteX103" fmla="*/ 6053435 w 6127689"/>
              <a:gd name="connsiteY103" fmla="*/ 5387547 h 6858000"/>
              <a:gd name="connsiteX104" fmla="*/ 6065933 w 6127689"/>
              <a:gd name="connsiteY104" fmla="*/ 5443002 h 6858000"/>
              <a:gd name="connsiteX105" fmla="*/ 6068640 w 6127689"/>
              <a:gd name="connsiteY105" fmla="*/ 5474503 h 6858000"/>
              <a:gd name="connsiteX106" fmla="*/ 6080922 w 6127689"/>
              <a:gd name="connsiteY106" fmla="*/ 5561070 h 6858000"/>
              <a:gd name="connsiteX107" fmla="*/ 6096949 w 6127689"/>
              <a:gd name="connsiteY107" fmla="*/ 5648179 h 6858000"/>
              <a:gd name="connsiteX108" fmla="*/ 6125703 w 6127689"/>
              <a:gd name="connsiteY108" fmla="*/ 5692894 h 6858000"/>
              <a:gd name="connsiteX109" fmla="*/ 6126670 w 6127689"/>
              <a:gd name="connsiteY109" fmla="*/ 5697882 h 6858000"/>
              <a:gd name="connsiteX110" fmla="*/ 6124061 w 6127689"/>
              <a:gd name="connsiteY110" fmla="*/ 5710294 h 6858000"/>
              <a:gd name="connsiteX111" fmla="*/ 6122213 w 6127689"/>
              <a:gd name="connsiteY111" fmla="*/ 5714762 h 6858000"/>
              <a:gd name="connsiteX112" fmla="*/ 6121353 w 6127689"/>
              <a:gd name="connsiteY112" fmla="*/ 5721725 h 6858000"/>
              <a:gd name="connsiteX113" fmla="*/ 6121607 w 6127689"/>
              <a:gd name="connsiteY113" fmla="*/ 5721959 h 6858000"/>
              <a:gd name="connsiteX114" fmla="*/ 6120262 w 6127689"/>
              <a:gd name="connsiteY114" fmla="*/ 5728358 h 6858000"/>
              <a:gd name="connsiteX115" fmla="*/ 6127024 w 6127689"/>
              <a:gd name="connsiteY115" fmla="*/ 5786902 h 6858000"/>
              <a:gd name="connsiteX116" fmla="*/ 6127519 w 6127689"/>
              <a:gd name="connsiteY116" fmla="*/ 5865775 h 6858000"/>
              <a:gd name="connsiteX117" fmla="*/ 6119217 w 6127689"/>
              <a:gd name="connsiteY117" fmla="*/ 5888542 h 6858000"/>
              <a:gd name="connsiteX118" fmla="*/ 6102493 w 6127689"/>
              <a:gd name="connsiteY118" fmla="*/ 5928602 h 6858000"/>
              <a:gd name="connsiteX119" fmla="*/ 6056863 w 6127689"/>
              <a:gd name="connsiteY119" fmla="*/ 6000643 h 6858000"/>
              <a:gd name="connsiteX120" fmla="*/ 6045436 w 6127689"/>
              <a:gd name="connsiteY120" fmla="*/ 6124480 h 6858000"/>
              <a:gd name="connsiteX121" fmla="*/ 6030489 w 6127689"/>
              <a:gd name="connsiteY121" fmla="*/ 6317666 h 6858000"/>
              <a:gd name="connsiteX122" fmla="*/ 6007492 w 6127689"/>
              <a:gd name="connsiteY122" fmla="*/ 6440818 h 6858000"/>
              <a:gd name="connsiteX123" fmla="*/ 6009467 w 6127689"/>
              <a:gd name="connsiteY123" fmla="*/ 6487076 h 6858000"/>
              <a:gd name="connsiteX124" fmla="*/ 5995064 w 6127689"/>
              <a:gd name="connsiteY124" fmla="*/ 6540791 h 6858000"/>
              <a:gd name="connsiteX125" fmla="*/ 5996309 w 6127689"/>
              <a:gd name="connsiteY125" fmla="*/ 6543961 h 6858000"/>
              <a:gd name="connsiteX126" fmla="*/ 5996048 w 6127689"/>
              <a:gd name="connsiteY126" fmla="*/ 6555444 h 6858000"/>
              <a:gd name="connsiteX127" fmla="*/ 6002524 w 6127689"/>
              <a:gd name="connsiteY127" fmla="*/ 6560188 h 6858000"/>
              <a:gd name="connsiteX128" fmla="*/ 6006823 w 6127689"/>
              <a:gd name="connsiteY128" fmla="*/ 6578546 h 6858000"/>
              <a:gd name="connsiteX129" fmla="*/ 6004510 w 6127689"/>
              <a:gd name="connsiteY129" fmla="*/ 6599256 h 6858000"/>
              <a:gd name="connsiteX130" fmla="*/ 5986207 w 6127689"/>
              <a:gd name="connsiteY130" fmla="*/ 6695855 h 6858000"/>
              <a:gd name="connsiteX131" fmla="*/ 5979428 w 6127689"/>
              <a:gd name="connsiteY131" fmla="*/ 6754678 h 6858000"/>
              <a:gd name="connsiteX132" fmla="*/ 5983398 w 6127689"/>
              <a:gd name="connsiteY132" fmla="*/ 6778641 h 6858000"/>
              <a:gd name="connsiteX133" fmla="*/ 5984543 w 6127689"/>
              <a:gd name="connsiteY133" fmla="*/ 6811016 h 6858000"/>
              <a:gd name="connsiteX134" fmla="*/ 5981802 w 6127689"/>
              <a:gd name="connsiteY134" fmla="*/ 6838578 h 6858000"/>
              <a:gd name="connsiteX135" fmla="*/ 5979671 w 6127689"/>
              <a:gd name="connsiteY135" fmla="*/ 6858000 h 6858000"/>
              <a:gd name="connsiteX136" fmla="*/ 0 w 6127689"/>
              <a:gd name="connsiteY136" fmla="*/ 6858000 h 6858000"/>
              <a:gd name="connsiteX137" fmla="*/ 0 w 6127689"/>
              <a:gd name="connsiteY13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8960 w 6127689"/>
              <a:gd name="connsiteY82" fmla="*/ 4482655 h 6858000"/>
              <a:gd name="connsiteX83" fmla="*/ 5980106 w 6127689"/>
              <a:gd name="connsiteY83" fmla="*/ 4585087 h 6858000"/>
              <a:gd name="connsiteX84" fmla="*/ 5998138 w 6127689"/>
              <a:gd name="connsiteY84" fmla="*/ 4697518 h 6858000"/>
              <a:gd name="connsiteX85" fmla="*/ 6013516 w 6127689"/>
              <a:gd name="connsiteY85" fmla="*/ 4786619 h 6858000"/>
              <a:gd name="connsiteX86" fmla="*/ 6025404 w 6127689"/>
              <a:gd name="connsiteY86" fmla="*/ 4858148 h 6858000"/>
              <a:gd name="connsiteX87" fmla="*/ 6007749 w 6127689"/>
              <a:gd name="connsiteY87" fmla="*/ 4964715 h 6858000"/>
              <a:gd name="connsiteX88" fmla="*/ 6005269 w 6127689"/>
              <a:gd name="connsiteY88" fmla="*/ 5150567 h 6858000"/>
              <a:gd name="connsiteX89" fmla="*/ 6001127 w 6127689"/>
              <a:gd name="connsiteY89" fmla="*/ 5164609 h 6858000"/>
              <a:gd name="connsiteX90" fmla="*/ 5996647 w 6127689"/>
              <a:gd name="connsiteY90" fmla="*/ 5185640 h 6858000"/>
              <a:gd name="connsiteX91" fmla="*/ 5998514 w 6127689"/>
              <a:gd name="connsiteY91" fmla="*/ 5189673 h 6858000"/>
              <a:gd name="connsiteX92" fmla="*/ 6018409 w 6127689"/>
              <a:gd name="connsiteY92" fmla="*/ 5227157 h 6858000"/>
              <a:gd name="connsiteX93" fmla="*/ 6036748 w 6127689"/>
              <a:gd name="connsiteY93" fmla="*/ 5322752 h 6858000"/>
              <a:gd name="connsiteX94" fmla="*/ 6036943 w 6127689"/>
              <a:gd name="connsiteY94" fmla="*/ 5329480 h 6858000"/>
              <a:gd name="connsiteX95" fmla="*/ 6037236 w 6127689"/>
              <a:gd name="connsiteY95" fmla="*/ 5329634 h 6858000"/>
              <a:gd name="connsiteX96" fmla="*/ 6038019 w 6127689"/>
              <a:gd name="connsiteY96" fmla="*/ 5336764 h 6858000"/>
              <a:gd name="connsiteX97" fmla="*/ 6037298 w 6127689"/>
              <a:gd name="connsiteY97" fmla="*/ 5341753 h 6858000"/>
              <a:gd name="connsiteX98" fmla="*/ 6037677 w 6127689"/>
              <a:gd name="connsiteY98" fmla="*/ 5354807 h 6858000"/>
              <a:gd name="connsiteX99" fmla="*/ 6039728 w 6127689"/>
              <a:gd name="connsiteY99" fmla="*/ 5359416 h 6858000"/>
              <a:gd name="connsiteX100" fmla="*/ 6043311 w 6127689"/>
              <a:gd name="connsiteY100" fmla="*/ 5361407 h 6858000"/>
              <a:gd name="connsiteX101" fmla="*/ 6042954 w 6127689"/>
              <a:gd name="connsiteY101" fmla="*/ 5362576 h 6858000"/>
              <a:gd name="connsiteX102" fmla="*/ 6053435 w 6127689"/>
              <a:gd name="connsiteY102" fmla="*/ 5387547 h 6858000"/>
              <a:gd name="connsiteX103" fmla="*/ 6065933 w 6127689"/>
              <a:gd name="connsiteY103" fmla="*/ 5443002 h 6858000"/>
              <a:gd name="connsiteX104" fmla="*/ 6068640 w 6127689"/>
              <a:gd name="connsiteY104" fmla="*/ 5474503 h 6858000"/>
              <a:gd name="connsiteX105" fmla="*/ 6080922 w 6127689"/>
              <a:gd name="connsiteY105" fmla="*/ 5561070 h 6858000"/>
              <a:gd name="connsiteX106" fmla="*/ 6096949 w 6127689"/>
              <a:gd name="connsiteY106" fmla="*/ 5648179 h 6858000"/>
              <a:gd name="connsiteX107" fmla="*/ 6125703 w 6127689"/>
              <a:gd name="connsiteY107" fmla="*/ 5692894 h 6858000"/>
              <a:gd name="connsiteX108" fmla="*/ 6126670 w 6127689"/>
              <a:gd name="connsiteY108" fmla="*/ 5697882 h 6858000"/>
              <a:gd name="connsiteX109" fmla="*/ 6124061 w 6127689"/>
              <a:gd name="connsiteY109" fmla="*/ 5710294 h 6858000"/>
              <a:gd name="connsiteX110" fmla="*/ 6122213 w 6127689"/>
              <a:gd name="connsiteY110" fmla="*/ 5714762 h 6858000"/>
              <a:gd name="connsiteX111" fmla="*/ 6121353 w 6127689"/>
              <a:gd name="connsiteY111" fmla="*/ 5721725 h 6858000"/>
              <a:gd name="connsiteX112" fmla="*/ 6121607 w 6127689"/>
              <a:gd name="connsiteY112" fmla="*/ 5721959 h 6858000"/>
              <a:gd name="connsiteX113" fmla="*/ 6120262 w 6127689"/>
              <a:gd name="connsiteY113" fmla="*/ 5728358 h 6858000"/>
              <a:gd name="connsiteX114" fmla="*/ 6127024 w 6127689"/>
              <a:gd name="connsiteY114" fmla="*/ 5786902 h 6858000"/>
              <a:gd name="connsiteX115" fmla="*/ 6127519 w 6127689"/>
              <a:gd name="connsiteY115" fmla="*/ 5865775 h 6858000"/>
              <a:gd name="connsiteX116" fmla="*/ 6119217 w 6127689"/>
              <a:gd name="connsiteY116" fmla="*/ 5888542 h 6858000"/>
              <a:gd name="connsiteX117" fmla="*/ 6102493 w 6127689"/>
              <a:gd name="connsiteY117" fmla="*/ 5928602 h 6858000"/>
              <a:gd name="connsiteX118" fmla="*/ 6056863 w 6127689"/>
              <a:gd name="connsiteY118" fmla="*/ 6000643 h 6858000"/>
              <a:gd name="connsiteX119" fmla="*/ 6045436 w 6127689"/>
              <a:gd name="connsiteY119" fmla="*/ 6124480 h 6858000"/>
              <a:gd name="connsiteX120" fmla="*/ 6030489 w 6127689"/>
              <a:gd name="connsiteY120" fmla="*/ 6317666 h 6858000"/>
              <a:gd name="connsiteX121" fmla="*/ 6007492 w 6127689"/>
              <a:gd name="connsiteY121" fmla="*/ 6440818 h 6858000"/>
              <a:gd name="connsiteX122" fmla="*/ 6009467 w 6127689"/>
              <a:gd name="connsiteY122" fmla="*/ 6487076 h 6858000"/>
              <a:gd name="connsiteX123" fmla="*/ 5995064 w 6127689"/>
              <a:gd name="connsiteY123" fmla="*/ 6540791 h 6858000"/>
              <a:gd name="connsiteX124" fmla="*/ 5996309 w 6127689"/>
              <a:gd name="connsiteY124" fmla="*/ 6543961 h 6858000"/>
              <a:gd name="connsiteX125" fmla="*/ 5996048 w 6127689"/>
              <a:gd name="connsiteY125" fmla="*/ 6555444 h 6858000"/>
              <a:gd name="connsiteX126" fmla="*/ 6002524 w 6127689"/>
              <a:gd name="connsiteY126" fmla="*/ 6560188 h 6858000"/>
              <a:gd name="connsiteX127" fmla="*/ 6006823 w 6127689"/>
              <a:gd name="connsiteY127" fmla="*/ 6578546 h 6858000"/>
              <a:gd name="connsiteX128" fmla="*/ 6004510 w 6127689"/>
              <a:gd name="connsiteY128" fmla="*/ 6599256 h 6858000"/>
              <a:gd name="connsiteX129" fmla="*/ 5986207 w 6127689"/>
              <a:gd name="connsiteY129" fmla="*/ 6695855 h 6858000"/>
              <a:gd name="connsiteX130" fmla="*/ 5979428 w 6127689"/>
              <a:gd name="connsiteY130" fmla="*/ 6754678 h 6858000"/>
              <a:gd name="connsiteX131" fmla="*/ 5983398 w 6127689"/>
              <a:gd name="connsiteY131" fmla="*/ 6778641 h 6858000"/>
              <a:gd name="connsiteX132" fmla="*/ 5984543 w 6127689"/>
              <a:gd name="connsiteY132" fmla="*/ 6811016 h 6858000"/>
              <a:gd name="connsiteX133" fmla="*/ 5981802 w 6127689"/>
              <a:gd name="connsiteY133" fmla="*/ 6838578 h 6858000"/>
              <a:gd name="connsiteX134" fmla="*/ 5979671 w 6127689"/>
              <a:gd name="connsiteY134" fmla="*/ 6858000 h 6858000"/>
              <a:gd name="connsiteX135" fmla="*/ 0 w 6127689"/>
              <a:gd name="connsiteY135" fmla="*/ 6858000 h 6858000"/>
              <a:gd name="connsiteX136" fmla="*/ 0 w 6127689"/>
              <a:gd name="connsiteY13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68960 w 6127689"/>
              <a:gd name="connsiteY81" fmla="*/ 4482655 h 6858000"/>
              <a:gd name="connsiteX82" fmla="*/ 5980106 w 6127689"/>
              <a:gd name="connsiteY82" fmla="*/ 4585087 h 6858000"/>
              <a:gd name="connsiteX83" fmla="*/ 5998138 w 6127689"/>
              <a:gd name="connsiteY83" fmla="*/ 4697518 h 6858000"/>
              <a:gd name="connsiteX84" fmla="*/ 6013516 w 6127689"/>
              <a:gd name="connsiteY84" fmla="*/ 4786619 h 6858000"/>
              <a:gd name="connsiteX85" fmla="*/ 6025404 w 6127689"/>
              <a:gd name="connsiteY85" fmla="*/ 4858148 h 6858000"/>
              <a:gd name="connsiteX86" fmla="*/ 6007749 w 6127689"/>
              <a:gd name="connsiteY86" fmla="*/ 4964715 h 6858000"/>
              <a:gd name="connsiteX87" fmla="*/ 6005269 w 6127689"/>
              <a:gd name="connsiteY87" fmla="*/ 5150567 h 6858000"/>
              <a:gd name="connsiteX88" fmla="*/ 6001127 w 6127689"/>
              <a:gd name="connsiteY88" fmla="*/ 5164609 h 6858000"/>
              <a:gd name="connsiteX89" fmla="*/ 5996647 w 6127689"/>
              <a:gd name="connsiteY89" fmla="*/ 5185640 h 6858000"/>
              <a:gd name="connsiteX90" fmla="*/ 5998514 w 6127689"/>
              <a:gd name="connsiteY90" fmla="*/ 5189673 h 6858000"/>
              <a:gd name="connsiteX91" fmla="*/ 6018409 w 6127689"/>
              <a:gd name="connsiteY91" fmla="*/ 5227157 h 6858000"/>
              <a:gd name="connsiteX92" fmla="*/ 6036748 w 6127689"/>
              <a:gd name="connsiteY92" fmla="*/ 5322752 h 6858000"/>
              <a:gd name="connsiteX93" fmla="*/ 6036943 w 6127689"/>
              <a:gd name="connsiteY93" fmla="*/ 5329480 h 6858000"/>
              <a:gd name="connsiteX94" fmla="*/ 6037236 w 6127689"/>
              <a:gd name="connsiteY94" fmla="*/ 5329634 h 6858000"/>
              <a:gd name="connsiteX95" fmla="*/ 6038019 w 6127689"/>
              <a:gd name="connsiteY95" fmla="*/ 5336764 h 6858000"/>
              <a:gd name="connsiteX96" fmla="*/ 6037298 w 6127689"/>
              <a:gd name="connsiteY96" fmla="*/ 5341753 h 6858000"/>
              <a:gd name="connsiteX97" fmla="*/ 6037677 w 6127689"/>
              <a:gd name="connsiteY97" fmla="*/ 5354807 h 6858000"/>
              <a:gd name="connsiteX98" fmla="*/ 6039728 w 6127689"/>
              <a:gd name="connsiteY98" fmla="*/ 5359416 h 6858000"/>
              <a:gd name="connsiteX99" fmla="*/ 6043311 w 6127689"/>
              <a:gd name="connsiteY99" fmla="*/ 5361407 h 6858000"/>
              <a:gd name="connsiteX100" fmla="*/ 6042954 w 6127689"/>
              <a:gd name="connsiteY100" fmla="*/ 5362576 h 6858000"/>
              <a:gd name="connsiteX101" fmla="*/ 6053435 w 6127689"/>
              <a:gd name="connsiteY101" fmla="*/ 5387547 h 6858000"/>
              <a:gd name="connsiteX102" fmla="*/ 6065933 w 6127689"/>
              <a:gd name="connsiteY102" fmla="*/ 5443002 h 6858000"/>
              <a:gd name="connsiteX103" fmla="*/ 6068640 w 6127689"/>
              <a:gd name="connsiteY103" fmla="*/ 5474503 h 6858000"/>
              <a:gd name="connsiteX104" fmla="*/ 6080922 w 6127689"/>
              <a:gd name="connsiteY104" fmla="*/ 5561070 h 6858000"/>
              <a:gd name="connsiteX105" fmla="*/ 6096949 w 6127689"/>
              <a:gd name="connsiteY105" fmla="*/ 5648179 h 6858000"/>
              <a:gd name="connsiteX106" fmla="*/ 6125703 w 6127689"/>
              <a:gd name="connsiteY106" fmla="*/ 5692894 h 6858000"/>
              <a:gd name="connsiteX107" fmla="*/ 6126670 w 6127689"/>
              <a:gd name="connsiteY107" fmla="*/ 5697882 h 6858000"/>
              <a:gd name="connsiteX108" fmla="*/ 6124061 w 6127689"/>
              <a:gd name="connsiteY108" fmla="*/ 5710294 h 6858000"/>
              <a:gd name="connsiteX109" fmla="*/ 6122213 w 6127689"/>
              <a:gd name="connsiteY109" fmla="*/ 5714762 h 6858000"/>
              <a:gd name="connsiteX110" fmla="*/ 6121353 w 6127689"/>
              <a:gd name="connsiteY110" fmla="*/ 5721725 h 6858000"/>
              <a:gd name="connsiteX111" fmla="*/ 6121607 w 6127689"/>
              <a:gd name="connsiteY111" fmla="*/ 5721959 h 6858000"/>
              <a:gd name="connsiteX112" fmla="*/ 6120262 w 6127689"/>
              <a:gd name="connsiteY112" fmla="*/ 5728358 h 6858000"/>
              <a:gd name="connsiteX113" fmla="*/ 6127024 w 6127689"/>
              <a:gd name="connsiteY113" fmla="*/ 5786902 h 6858000"/>
              <a:gd name="connsiteX114" fmla="*/ 6127519 w 6127689"/>
              <a:gd name="connsiteY114" fmla="*/ 5865775 h 6858000"/>
              <a:gd name="connsiteX115" fmla="*/ 6119217 w 6127689"/>
              <a:gd name="connsiteY115" fmla="*/ 5888542 h 6858000"/>
              <a:gd name="connsiteX116" fmla="*/ 6102493 w 6127689"/>
              <a:gd name="connsiteY116" fmla="*/ 5928602 h 6858000"/>
              <a:gd name="connsiteX117" fmla="*/ 6056863 w 6127689"/>
              <a:gd name="connsiteY117" fmla="*/ 6000643 h 6858000"/>
              <a:gd name="connsiteX118" fmla="*/ 6045436 w 6127689"/>
              <a:gd name="connsiteY118" fmla="*/ 6124480 h 6858000"/>
              <a:gd name="connsiteX119" fmla="*/ 6030489 w 6127689"/>
              <a:gd name="connsiteY119" fmla="*/ 6317666 h 6858000"/>
              <a:gd name="connsiteX120" fmla="*/ 6007492 w 6127689"/>
              <a:gd name="connsiteY120" fmla="*/ 6440818 h 6858000"/>
              <a:gd name="connsiteX121" fmla="*/ 6009467 w 6127689"/>
              <a:gd name="connsiteY121" fmla="*/ 6487076 h 6858000"/>
              <a:gd name="connsiteX122" fmla="*/ 5995064 w 6127689"/>
              <a:gd name="connsiteY122" fmla="*/ 6540791 h 6858000"/>
              <a:gd name="connsiteX123" fmla="*/ 5996309 w 6127689"/>
              <a:gd name="connsiteY123" fmla="*/ 6543961 h 6858000"/>
              <a:gd name="connsiteX124" fmla="*/ 5996048 w 6127689"/>
              <a:gd name="connsiteY124" fmla="*/ 6555444 h 6858000"/>
              <a:gd name="connsiteX125" fmla="*/ 6002524 w 6127689"/>
              <a:gd name="connsiteY125" fmla="*/ 6560188 h 6858000"/>
              <a:gd name="connsiteX126" fmla="*/ 6006823 w 6127689"/>
              <a:gd name="connsiteY126" fmla="*/ 6578546 h 6858000"/>
              <a:gd name="connsiteX127" fmla="*/ 6004510 w 6127689"/>
              <a:gd name="connsiteY127" fmla="*/ 6599256 h 6858000"/>
              <a:gd name="connsiteX128" fmla="*/ 5986207 w 6127689"/>
              <a:gd name="connsiteY128" fmla="*/ 6695855 h 6858000"/>
              <a:gd name="connsiteX129" fmla="*/ 5979428 w 6127689"/>
              <a:gd name="connsiteY129" fmla="*/ 6754678 h 6858000"/>
              <a:gd name="connsiteX130" fmla="*/ 5983398 w 6127689"/>
              <a:gd name="connsiteY130" fmla="*/ 6778641 h 6858000"/>
              <a:gd name="connsiteX131" fmla="*/ 5984543 w 6127689"/>
              <a:gd name="connsiteY131" fmla="*/ 6811016 h 6858000"/>
              <a:gd name="connsiteX132" fmla="*/ 5981802 w 6127689"/>
              <a:gd name="connsiteY132" fmla="*/ 6838578 h 6858000"/>
              <a:gd name="connsiteX133" fmla="*/ 5979671 w 6127689"/>
              <a:gd name="connsiteY133" fmla="*/ 6858000 h 6858000"/>
              <a:gd name="connsiteX134" fmla="*/ 0 w 6127689"/>
              <a:gd name="connsiteY134" fmla="*/ 6858000 h 6858000"/>
              <a:gd name="connsiteX135" fmla="*/ 0 w 6127689"/>
              <a:gd name="connsiteY135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298 w 6127689"/>
              <a:gd name="connsiteY95" fmla="*/ 5341753 h 6858000"/>
              <a:gd name="connsiteX96" fmla="*/ 6037677 w 6127689"/>
              <a:gd name="connsiteY96" fmla="*/ 5354807 h 6858000"/>
              <a:gd name="connsiteX97" fmla="*/ 6039728 w 6127689"/>
              <a:gd name="connsiteY97" fmla="*/ 5359416 h 6858000"/>
              <a:gd name="connsiteX98" fmla="*/ 6043311 w 6127689"/>
              <a:gd name="connsiteY98" fmla="*/ 5361407 h 6858000"/>
              <a:gd name="connsiteX99" fmla="*/ 6042954 w 6127689"/>
              <a:gd name="connsiteY99" fmla="*/ 5362576 h 6858000"/>
              <a:gd name="connsiteX100" fmla="*/ 6053435 w 6127689"/>
              <a:gd name="connsiteY100" fmla="*/ 5387547 h 6858000"/>
              <a:gd name="connsiteX101" fmla="*/ 6065933 w 6127689"/>
              <a:gd name="connsiteY101" fmla="*/ 5443002 h 6858000"/>
              <a:gd name="connsiteX102" fmla="*/ 6068640 w 6127689"/>
              <a:gd name="connsiteY102" fmla="*/ 5474503 h 6858000"/>
              <a:gd name="connsiteX103" fmla="*/ 6080922 w 6127689"/>
              <a:gd name="connsiteY103" fmla="*/ 5561070 h 6858000"/>
              <a:gd name="connsiteX104" fmla="*/ 6096949 w 6127689"/>
              <a:gd name="connsiteY104" fmla="*/ 5648179 h 6858000"/>
              <a:gd name="connsiteX105" fmla="*/ 6125703 w 6127689"/>
              <a:gd name="connsiteY105" fmla="*/ 5692894 h 6858000"/>
              <a:gd name="connsiteX106" fmla="*/ 6126670 w 6127689"/>
              <a:gd name="connsiteY106" fmla="*/ 5697882 h 6858000"/>
              <a:gd name="connsiteX107" fmla="*/ 6124061 w 6127689"/>
              <a:gd name="connsiteY107" fmla="*/ 5710294 h 6858000"/>
              <a:gd name="connsiteX108" fmla="*/ 6122213 w 6127689"/>
              <a:gd name="connsiteY108" fmla="*/ 5714762 h 6858000"/>
              <a:gd name="connsiteX109" fmla="*/ 6121353 w 6127689"/>
              <a:gd name="connsiteY109" fmla="*/ 5721725 h 6858000"/>
              <a:gd name="connsiteX110" fmla="*/ 6121607 w 6127689"/>
              <a:gd name="connsiteY110" fmla="*/ 5721959 h 6858000"/>
              <a:gd name="connsiteX111" fmla="*/ 6120262 w 6127689"/>
              <a:gd name="connsiteY111" fmla="*/ 5728358 h 6858000"/>
              <a:gd name="connsiteX112" fmla="*/ 6127024 w 6127689"/>
              <a:gd name="connsiteY112" fmla="*/ 5786902 h 6858000"/>
              <a:gd name="connsiteX113" fmla="*/ 6127519 w 6127689"/>
              <a:gd name="connsiteY113" fmla="*/ 5865775 h 6858000"/>
              <a:gd name="connsiteX114" fmla="*/ 6119217 w 6127689"/>
              <a:gd name="connsiteY114" fmla="*/ 5888542 h 6858000"/>
              <a:gd name="connsiteX115" fmla="*/ 6102493 w 6127689"/>
              <a:gd name="connsiteY115" fmla="*/ 5928602 h 6858000"/>
              <a:gd name="connsiteX116" fmla="*/ 6056863 w 6127689"/>
              <a:gd name="connsiteY116" fmla="*/ 6000643 h 6858000"/>
              <a:gd name="connsiteX117" fmla="*/ 6045436 w 6127689"/>
              <a:gd name="connsiteY117" fmla="*/ 6124480 h 6858000"/>
              <a:gd name="connsiteX118" fmla="*/ 6030489 w 6127689"/>
              <a:gd name="connsiteY118" fmla="*/ 6317666 h 6858000"/>
              <a:gd name="connsiteX119" fmla="*/ 6007492 w 6127689"/>
              <a:gd name="connsiteY119" fmla="*/ 6440818 h 6858000"/>
              <a:gd name="connsiteX120" fmla="*/ 6009467 w 6127689"/>
              <a:gd name="connsiteY120" fmla="*/ 6487076 h 6858000"/>
              <a:gd name="connsiteX121" fmla="*/ 5995064 w 6127689"/>
              <a:gd name="connsiteY121" fmla="*/ 6540791 h 6858000"/>
              <a:gd name="connsiteX122" fmla="*/ 5996309 w 6127689"/>
              <a:gd name="connsiteY122" fmla="*/ 6543961 h 6858000"/>
              <a:gd name="connsiteX123" fmla="*/ 5996048 w 6127689"/>
              <a:gd name="connsiteY123" fmla="*/ 6555444 h 6858000"/>
              <a:gd name="connsiteX124" fmla="*/ 6002524 w 6127689"/>
              <a:gd name="connsiteY124" fmla="*/ 6560188 h 6858000"/>
              <a:gd name="connsiteX125" fmla="*/ 6006823 w 6127689"/>
              <a:gd name="connsiteY125" fmla="*/ 6578546 h 6858000"/>
              <a:gd name="connsiteX126" fmla="*/ 6004510 w 6127689"/>
              <a:gd name="connsiteY126" fmla="*/ 6599256 h 6858000"/>
              <a:gd name="connsiteX127" fmla="*/ 5986207 w 6127689"/>
              <a:gd name="connsiteY127" fmla="*/ 6695855 h 6858000"/>
              <a:gd name="connsiteX128" fmla="*/ 5979428 w 6127689"/>
              <a:gd name="connsiteY128" fmla="*/ 6754678 h 6858000"/>
              <a:gd name="connsiteX129" fmla="*/ 5983398 w 6127689"/>
              <a:gd name="connsiteY129" fmla="*/ 6778641 h 6858000"/>
              <a:gd name="connsiteX130" fmla="*/ 5984543 w 6127689"/>
              <a:gd name="connsiteY130" fmla="*/ 6811016 h 6858000"/>
              <a:gd name="connsiteX131" fmla="*/ 5981802 w 6127689"/>
              <a:gd name="connsiteY131" fmla="*/ 6838578 h 6858000"/>
              <a:gd name="connsiteX132" fmla="*/ 5979671 w 6127689"/>
              <a:gd name="connsiteY132" fmla="*/ 6858000 h 6858000"/>
              <a:gd name="connsiteX133" fmla="*/ 0 w 6127689"/>
              <a:gd name="connsiteY133" fmla="*/ 6858000 h 6858000"/>
              <a:gd name="connsiteX134" fmla="*/ 0 w 6127689"/>
              <a:gd name="connsiteY134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298 w 6127689"/>
              <a:gd name="connsiteY95" fmla="*/ 5341753 h 6858000"/>
              <a:gd name="connsiteX96" fmla="*/ 6037677 w 6127689"/>
              <a:gd name="connsiteY96" fmla="*/ 5354807 h 6858000"/>
              <a:gd name="connsiteX97" fmla="*/ 6039728 w 6127689"/>
              <a:gd name="connsiteY97" fmla="*/ 5359416 h 6858000"/>
              <a:gd name="connsiteX98" fmla="*/ 6043311 w 6127689"/>
              <a:gd name="connsiteY98" fmla="*/ 5361407 h 6858000"/>
              <a:gd name="connsiteX99" fmla="*/ 6053435 w 6127689"/>
              <a:gd name="connsiteY99" fmla="*/ 5387547 h 6858000"/>
              <a:gd name="connsiteX100" fmla="*/ 6065933 w 6127689"/>
              <a:gd name="connsiteY100" fmla="*/ 5443002 h 6858000"/>
              <a:gd name="connsiteX101" fmla="*/ 6068640 w 6127689"/>
              <a:gd name="connsiteY101" fmla="*/ 5474503 h 6858000"/>
              <a:gd name="connsiteX102" fmla="*/ 6080922 w 6127689"/>
              <a:gd name="connsiteY102" fmla="*/ 5561070 h 6858000"/>
              <a:gd name="connsiteX103" fmla="*/ 6096949 w 6127689"/>
              <a:gd name="connsiteY103" fmla="*/ 5648179 h 6858000"/>
              <a:gd name="connsiteX104" fmla="*/ 6125703 w 6127689"/>
              <a:gd name="connsiteY104" fmla="*/ 5692894 h 6858000"/>
              <a:gd name="connsiteX105" fmla="*/ 6126670 w 6127689"/>
              <a:gd name="connsiteY105" fmla="*/ 5697882 h 6858000"/>
              <a:gd name="connsiteX106" fmla="*/ 6124061 w 6127689"/>
              <a:gd name="connsiteY106" fmla="*/ 5710294 h 6858000"/>
              <a:gd name="connsiteX107" fmla="*/ 6122213 w 6127689"/>
              <a:gd name="connsiteY107" fmla="*/ 5714762 h 6858000"/>
              <a:gd name="connsiteX108" fmla="*/ 6121353 w 6127689"/>
              <a:gd name="connsiteY108" fmla="*/ 5721725 h 6858000"/>
              <a:gd name="connsiteX109" fmla="*/ 6121607 w 6127689"/>
              <a:gd name="connsiteY109" fmla="*/ 5721959 h 6858000"/>
              <a:gd name="connsiteX110" fmla="*/ 6120262 w 6127689"/>
              <a:gd name="connsiteY110" fmla="*/ 5728358 h 6858000"/>
              <a:gd name="connsiteX111" fmla="*/ 6127024 w 6127689"/>
              <a:gd name="connsiteY111" fmla="*/ 5786902 h 6858000"/>
              <a:gd name="connsiteX112" fmla="*/ 6127519 w 6127689"/>
              <a:gd name="connsiteY112" fmla="*/ 5865775 h 6858000"/>
              <a:gd name="connsiteX113" fmla="*/ 6119217 w 6127689"/>
              <a:gd name="connsiteY113" fmla="*/ 5888542 h 6858000"/>
              <a:gd name="connsiteX114" fmla="*/ 6102493 w 6127689"/>
              <a:gd name="connsiteY114" fmla="*/ 5928602 h 6858000"/>
              <a:gd name="connsiteX115" fmla="*/ 6056863 w 6127689"/>
              <a:gd name="connsiteY115" fmla="*/ 6000643 h 6858000"/>
              <a:gd name="connsiteX116" fmla="*/ 6045436 w 6127689"/>
              <a:gd name="connsiteY116" fmla="*/ 6124480 h 6858000"/>
              <a:gd name="connsiteX117" fmla="*/ 6030489 w 6127689"/>
              <a:gd name="connsiteY117" fmla="*/ 6317666 h 6858000"/>
              <a:gd name="connsiteX118" fmla="*/ 6007492 w 6127689"/>
              <a:gd name="connsiteY118" fmla="*/ 6440818 h 6858000"/>
              <a:gd name="connsiteX119" fmla="*/ 6009467 w 6127689"/>
              <a:gd name="connsiteY119" fmla="*/ 6487076 h 6858000"/>
              <a:gd name="connsiteX120" fmla="*/ 5995064 w 6127689"/>
              <a:gd name="connsiteY120" fmla="*/ 6540791 h 6858000"/>
              <a:gd name="connsiteX121" fmla="*/ 5996309 w 6127689"/>
              <a:gd name="connsiteY121" fmla="*/ 6543961 h 6858000"/>
              <a:gd name="connsiteX122" fmla="*/ 5996048 w 6127689"/>
              <a:gd name="connsiteY122" fmla="*/ 6555444 h 6858000"/>
              <a:gd name="connsiteX123" fmla="*/ 6002524 w 6127689"/>
              <a:gd name="connsiteY123" fmla="*/ 6560188 h 6858000"/>
              <a:gd name="connsiteX124" fmla="*/ 6006823 w 6127689"/>
              <a:gd name="connsiteY124" fmla="*/ 6578546 h 6858000"/>
              <a:gd name="connsiteX125" fmla="*/ 6004510 w 6127689"/>
              <a:gd name="connsiteY125" fmla="*/ 6599256 h 6858000"/>
              <a:gd name="connsiteX126" fmla="*/ 5986207 w 6127689"/>
              <a:gd name="connsiteY126" fmla="*/ 6695855 h 6858000"/>
              <a:gd name="connsiteX127" fmla="*/ 5979428 w 6127689"/>
              <a:gd name="connsiteY127" fmla="*/ 6754678 h 6858000"/>
              <a:gd name="connsiteX128" fmla="*/ 5983398 w 6127689"/>
              <a:gd name="connsiteY128" fmla="*/ 6778641 h 6858000"/>
              <a:gd name="connsiteX129" fmla="*/ 5984543 w 6127689"/>
              <a:gd name="connsiteY129" fmla="*/ 6811016 h 6858000"/>
              <a:gd name="connsiteX130" fmla="*/ 5981802 w 6127689"/>
              <a:gd name="connsiteY130" fmla="*/ 6838578 h 6858000"/>
              <a:gd name="connsiteX131" fmla="*/ 5979671 w 6127689"/>
              <a:gd name="connsiteY131" fmla="*/ 6858000 h 6858000"/>
              <a:gd name="connsiteX132" fmla="*/ 0 w 6127689"/>
              <a:gd name="connsiteY132" fmla="*/ 6858000 h 6858000"/>
              <a:gd name="connsiteX133" fmla="*/ 0 w 6127689"/>
              <a:gd name="connsiteY133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677 w 6127689"/>
              <a:gd name="connsiteY95" fmla="*/ 5354807 h 6858000"/>
              <a:gd name="connsiteX96" fmla="*/ 6039728 w 6127689"/>
              <a:gd name="connsiteY96" fmla="*/ 5359416 h 6858000"/>
              <a:gd name="connsiteX97" fmla="*/ 6043311 w 6127689"/>
              <a:gd name="connsiteY97" fmla="*/ 5361407 h 6858000"/>
              <a:gd name="connsiteX98" fmla="*/ 6053435 w 6127689"/>
              <a:gd name="connsiteY98" fmla="*/ 5387547 h 6858000"/>
              <a:gd name="connsiteX99" fmla="*/ 6065933 w 6127689"/>
              <a:gd name="connsiteY99" fmla="*/ 5443002 h 6858000"/>
              <a:gd name="connsiteX100" fmla="*/ 6068640 w 6127689"/>
              <a:gd name="connsiteY100" fmla="*/ 5474503 h 6858000"/>
              <a:gd name="connsiteX101" fmla="*/ 6080922 w 6127689"/>
              <a:gd name="connsiteY101" fmla="*/ 5561070 h 6858000"/>
              <a:gd name="connsiteX102" fmla="*/ 6096949 w 6127689"/>
              <a:gd name="connsiteY102" fmla="*/ 5648179 h 6858000"/>
              <a:gd name="connsiteX103" fmla="*/ 6125703 w 6127689"/>
              <a:gd name="connsiteY103" fmla="*/ 5692894 h 6858000"/>
              <a:gd name="connsiteX104" fmla="*/ 6126670 w 6127689"/>
              <a:gd name="connsiteY104" fmla="*/ 5697882 h 6858000"/>
              <a:gd name="connsiteX105" fmla="*/ 6124061 w 6127689"/>
              <a:gd name="connsiteY105" fmla="*/ 5710294 h 6858000"/>
              <a:gd name="connsiteX106" fmla="*/ 6122213 w 6127689"/>
              <a:gd name="connsiteY106" fmla="*/ 5714762 h 6858000"/>
              <a:gd name="connsiteX107" fmla="*/ 6121353 w 6127689"/>
              <a:gd name="connsiteY107" fmla="*/ 5721725 h 6858000"/>
              <a:gd name="connsiteX108" fmla="*/ 6121607 w 6127689"/>
              <a:gd name="connsiteY108" fmla="*/ 5721959 h 6858000"/>
              <a:gd name="connsiteX109" fmla="*/ 6120262 w 6127689"/>
              <a:gd name="connsiteY109" fmla="*/ 5728358 h 6858000"/>
              <a:gd name="connsiteX110" fmla="*/ 6127024 w 6127689"/>
              <a:gd name="connsiteY110" fmla="*/ 5786902 h 6858000"/>
              <a:gd name="connsiteX111" fmla="*/ 6127519 w 6127689"/>
              <a:gd name="connsiteY111" fmla="*/ 5865775 h 6858000"/>
              <a:gd name="connsiteX112" fmla="*/ 6119217 w 6127689"/>
              <a:gd name="connsiteY112" fmla="*/ 5888542 h 6858000"/>
              <a:gd name="connsiteX113" fmla="*/ 6102493 w 6127689"/>
              <a:gd name="connsiteY113" fmla="*/ 5928602 h 6858000"/>
              <a:gd name="connsiteX114" fmla="*/ 6056863 w 6127689"/>
              <a:gd name="connsiteY114" fmla="*/ 6000643 h 6858000"/>
              <a:gd name="connsiteX115" fmla="*/ 6045436 w 6127689"/>
              <a:gd name="connsiteY115" fmla="*/ 6124480 h 6858000"/>
              <a:gd name="connsiteX116" fmla="*/ 6030489 w 6127689"/>
              <a:gd name="connsiteY116" fmla="*/ 6317666 h 6858000"/>
              <a:gd name="connsiteX117" fmla="*/ 6007492 w 6127689"/>
              <a:gd name="connsiteY117" fmla="*/ 6440818 h 6858000"/>
              <a:gd name="connsiteX118" fmla="*/ 6009467 w 6127689"/>
              <a:gd name="connsiteY118" fmla="*/ 6487076 h 6858000"/>
              <a:gd name="connsiteX119" fmla="*/ 5995064 w 6127689"/>
              <a:gd name="connsiteY119" fmla="*/ 6540791 h 6858000"/>
              <a:gd name="connsiteX120" fmla="*/ 5996309 w 6127689"/>
              <a:gd name="connsiteY120" fmla="*/ 6543961 h 6858000"/>
              <a:gd name="connsiteX121" fmla="*/ 5996048 w 6127689"/>
              <a:gd name="connsiteY121" fmla="*/ 6555444 h 6858000"/>
              <a:gd name="connsiteX122" fmla="*/ 6002524 w 6127689"/>
              <a:gd name="connsiteY122" fmla="*/ 6560188 h 6858000"/>
              <a:gd name="connsiteX123" fmla="*/ 6006823 w 6127689"/>
              <a:gd name="connsiteY123" fmla="*/ 6578546 h 6858000"/>
              <a:gd name="connsiteX124" fmla="*/ 6004510 w 6127689"/>
              <a:gd name="connsiteY124" fmla="*/ 6599256 h 6858000"/>
              <a:gd name="connsiteX125" fmla="*/ 5986207 w 6127689"/>
              <a:gd name="connsiteY125" fmla="*/ 6695855 h 6858000"/>
              <a:gd name="connsiteX126" fmla="*/ 5979428 w 6127689"/>
              <a:gd name="connsiteY126" fmla="*/ 6754678 h 6858000"/>
              <a:gd name="connsiteX127" fmla="*/ 5983398 w 6127689"/>
              <a:gd name="connsiteY127" fmla="*/ 6778641 h 6858000"/>
              <a:gd name="connsiteX128" fmla="*/ 5984543 w 6127689"/>
              <a:gd name="connsiteY128" fmla="*/ 6811016 h 6858000"/>
              <a:gd name="connsiteX129" fmla="*/ 5981802 w 6127689"/>
              <a:gd name="connsiteY129" fmla="*/ 6838578 h 6858000"/>
              <a:gd name="connsiteX130" fmla="*/ 5979671 w 6127689"/>
              <a:gd name="connsiteY130" fmla="*/ 6858000 h 6858000"/>
              <a:gd name="connsiteX131" fmla="*/ 0 w 6127689"/>
              <a:gd name="connsiteY131" fmla="*/ 6858000 h 6858000"/>
              <a:gd name="connsiteX132" fmla="*/ 0 w 6127689"/>
              <a:gd name="connsiteY13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7677 w 6127689"/>
              <a:gd name="connsiteY94" fmla="*/ 5354807 h 6858000"/>
              <a:gd name="connsiteX95" fmla="*/ 6039728 w 6127689"/>
              <a:gd name="connsiteY95" fmla="*/ 5359416 h 6858000"/>
              <a:gd name="connsiteX96" fmla="*/ 6043311 w 6127689"/>
              <a:gd name="connsiteY96" fmla="*/ 5361407 h 6858000"/>
              <a:gd name="connsiteX97" fmla="*/ 6053435 w 6127689"/>
              <a:gd name="connsiteY97" fmla="*/ 5387547 h 6858000"/>
              <a:gd name="connsiteX98" fmla="*/ 6065933 w 6127689"/>
              <a:gd name="connsiteY98" fmla="*/ 5443002 h 6858000"/>
              <a:gd name="connsiteX99" fmla="*/ 6068640 w 6127689"/>
              <a:gd name="connsiteY99" fmla="*/ 5474503 h 6858000"/>
              <a:gd name="connsiteX100" fmla="*/ 6080922 w 6127689"/>
              <a:gd name="connsiteY100" fmla="*/ 5561070 h 6858000"/>
              <a:gd name="connsiteX101" fmla="*/ 6096949 w 6127689"/>
              <a:gd name="connsiteY101" fmla="*/ 5648179 h 6858000"/>
              <a:gd name="connsiteX102" fmla="*/ 6125703 w 6127689"/>
              <a:gd name="connsiteY102" fmla="*/ 5692894 h 6858000"/>
              <a:gd name="connsiteX103" fmla="*/ 6126670 w 6127689"/>
              <a:gd name="connsiteY103" fmla="*/ 5697882 h 6858000"/>
              <a:gd name="connsiteX104" fmla="*/ 6124061 w 6127689"/>
              <a:gd name="connsiteY104" fmla="*/ 5710294 h 6858000"/>
              <a:gd name="connsiteX105" fmla="*/ 6122213 w 6127689"/>
              <a:gd name="connsiteY105" fmla="*/ 5714762 h 6858000"/>
              <a:gd name="connsiteX106" fmla="*/ 6121353 w 6127689"/>
              <a:gd name="connsiteY106" fmla="*/ 5721725 h 6858000"/>
              <a:gd name="connsiteX107" fmla="*/ 6121607 w 6127689"/>
              <a:gd name="connsiteY107" fmla="*/ 5721959 h 6858000"/>
              <a:gd name="connsiteX108" fmla="*/ 6120262 w 6127689"/>
              <a:gd name="connsiteY108" fmla="*/ 5728358 h 6858000"/>
              <a:gd name="connsiteX109" fmla="*/ 6127024 w 6127689"/>
              <a:gd name="connsiteY109" fmla="*/ 5786902 h 6858000"/>
              <a:gd name="connsiteX110" fmla="*/ 6127519 w 6127689"/>
              <a:gd name="connsiteY110" fmla="*/ 5865775 h 6858000"/>
              <a:gd name="connsiteX111" fmla="*/ 6119217 w 6127689"/>
              <a:gd name="connsiteY111" fmla="*/ 5888542 h 6858000"/>
              <a:gd name="connsiteX112" fmla="*/ 6102493 w 6127689"/>
              <a:gd name="connsiteY112" fmla="*/ 5928602 h 6858000"/>
              <a:gd name="connsiteX113" fmla="*/ 6056863 w 6127689"/>
              <a:gd name="connsiteY113" fmla="*/ 6000643 h 6858000"/>
              <a:gd name="connsiteX114" fmla="*/ 6045436 w 6127689"/>
              <a:gd name="connsiteY114" fmla="*/ 6124480 h 6858000"/>
              <a:gd name="connsiteX115" fmla="*/ 6030489 w 6127689"/>
              <a:gd name="connsiteY115" fmla="*/ 6317666 h 6858000"/>
              <a:gd name="connsiteX116" fmla="*/ 6007492 w 6127689"/>
              <a:gd name="connsiteY116" fmla="*/ 6440818 h 6858000"/>
              <a:gd name="connsiteX117" fmla="*/ 6009467 w 6127689"/>
              <a:gd name="connsiteY117" fmla="*/ 6487076 h 6858000"/>
              <a:gd name="connsiteX118" fmla="*/ 5995064 w 6127689"/>
              <a:gd name="connsiteY118" fmla="*/ 6540791 h 6858000"/>
              <a:gd name="connsiteX119" fmla="*/ 5996309 w 6127689"/>
              <a:gd name="connsiteY119" fmla="*/ 6543961 h 6858000"/>
              <a:gd name="connsiteX120" fmla="*/ 5996048 w 6127689"/>
              <a:gd name="connsiteY120" fmla="*/ 6555444 h 6858000"/>
              <a:gd name="connsiteX121" fmla="*/ 6002524 w 6127689"/>
              <a:gd name="connsiteY121" fmla="*/ 6560188 h 6858000"/>
              <a:gd name="connsiteX122" fmla="*/ 6006823 w 6127689"/>
              <a:gd name="connsiteY122" fmla="*/ 6578546 h 6858000"/>
              <a:gd name="connsiteX123" fmla="*/ 6004510 w 6127689"/>
              <a:gd name="connsiteY123" fmla="*/ 6599256 h 6858000"/>
              <a:gd name="connsiteX124" fmla="*/ 5986207 w 6127689"/>
              <a:gd name="connsiteY124" fmla="*/ 6695855 h 6858000"/>
              <a:gd name="connsiteX125" fmla="*/ 5979428 w 6127689"/>
              <a:gd name="connsiteY125" fmla="*/ 6754678 h 6858000"/>
              <a:gd name="connsiteX126" fmla="*/ 5983398 w 6127689"/>
              <a:gd name="connsiteY126" fmla="*/ 6778641 h 6858000"/>
              <a:gd name="connsiteX127" fmla="*/ 5984543 w 6127689"/>
              <a:gd name="connsiteY127" fmla="*/ 6811016 h 6858000"/>
              <a:gd name="connsiteX128" fmla="*/ 5981802 w 6127689"/>
              <a:gd name="connsiteY128" fmla="*/ 6838578 h 6858000"/>
              <a:gd name="connsiteX129" fmla="*/ 5979671 w 6127689"/>
              <a:gd name="connsiteY129" fmla="*/ 6858000 h 6858000"/>
              <a:gd name="connsiteX130" fmla="*/ 0 w 6127689"/>
              <a:gd name="connsiteY130" fmla="*/ 6858000 h 6858000"/>
              <a:gd name="connsiteX131" fmla="*/ 0 w 6127689"/>
              <a:gd name="connsiteY13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236 w 6127689"/>
              <a:gd name="connsiteY92" fmla="*/ 5329634 h 6858000"/>
              <a:gd name="connsiteX93" fmla="*/ 6037677 w 6127689"/>
              <a:gd name="connsiteY93" fmla="*/ 5354807 h 6858000"/>
              <a:gd name="connsiteX94" fmla="*/ 6039728 w 6127689"/>
              <a:gd name="connsiteY94" fmla="*/ 5359416 h 6858000"/>
              <a:gd name="connsiteX95" fmla="*/ 6043311 w 6127689"/>
              <a:gd name="connsiteY95" fmla="*/ 5361407 h 6858000"/>
              <a:gd name="connsiteX96" fmla="*/ 6053435 w 6127689"/>
              <a:gd name="connsiteY96" fmla="*/ 5387547 h 6858000"/>
              <a:gd name="connsiteX97" fmla="*/ 6065933 w 6127689"/>
              <a:gd name="connsiteY97" fmla="*/ 5443002 h 6858000"/>
              <a:gd name="connsiteX98" fmla="*/ 6068640 w 6127689"/>
              <a:gd name="connsiteY98" fmla="*/ 5474503 h 6858000"/>
              <a:gd name="connsiteX99" fmla="*/ 6080922 w 6127689"/>
              <a:gd name="connsiteY99" fmla="*/ 5561070 h 6858000"/>
              <a:gd name="connsiteX100" fmla="*/ 6096949 w 6127689"/>
              <a:gd name="connsiteY100" fmla="*/ 5648179 h 6858000"/>
              <a:gd name="connsiteX101" fmla="*/ 6125703 w 6127689"/>
              <a:gd name="connsiteY101" fmla="*/ 5692894 h 6858000"/>
              <a:gd name="connsiteX102" fmla="*/ 6126670 w 6127689"/>
              <a:gd name="connsiteY102" fmla="*/ 5697882 h 6858000"/>
              <a:gd name="connsiteX103" fmla="*/ 6124061 w 6127689"/>
              <a:gd name="connsiteY103" fmla="*/ 5710294 h 6858000"/>
              <a:gd name="connsiteX104" fmla="*/ 6122213 w 6127689"/>
              <a:gd name="connsiteY104" fmla="*/ 5714762 h 6858000"/>
              <a:gd name="connsiteX105" fmla="*/ 6121353 w 6127689"/>
              <a:gd name="connsiteY105" fmla="*/ 5721725 h 6858000"/>
              <a:gd name="connsiteX106" fmla="*/ 6121607 w 6127689"/>
              <a:gd name="connsiteY106" fmla="*/ 5721959 h 6858000"/>
              <a:gd name="connsiteX107" fmla="*/ 6120262 w 6127689"/>
              <a:gd name="connsiteY107" fmla="*/ 5728358 h 6858000"/>
              <a:gd name="connsiteX108" fmla="*/ 6127024 w 6127689"/>
              <a:gd name="connsiteY108" fmla="*/ 5786902 h 6858000"/>
              <a:gd name="connsiteX109" fmla="*/ 6127519 w 6127689"/>
              <a:gd name="connsiteY109" fmla="*/ 5865775 h 6858000"/>
              <a:gd name="connsiteX110" fmla="*/ 6119217 w 6127689"/>
              <a:gd name="connsiteY110" fmla="*/ 5888542 h 6858000"/>
              <a:gd name="connsiteX111" fmla="*/ 6102493 w 6127689"/>
              <a:gd name="connsiteY111" fmla="*/ 5928602 h 6858000"/>
              <a:gd name="connsiteX112" fmla="*/ 6056863 w 6127689"/>
              <a:gd name="connsiteY112" fmla="*/ 6000643 h 6858000"/>
              <a:gd name="connsiteX113" fmla="*/ 6045436 w 6127689"/>
              <a:gd name="connsiteY113" fmla="*/ 6124480 h 6858000"/>
              <a:gd name="connsiteX114" fmla="*/ 6030489 w 6127689"/>
              <a:gd name="connsiteY114" fmla="*/ 6317666 h 6858000"/>
              <a:gd name="connsiteX115" fmla="*/ 6007492 w 6127689"/>
              <a:gd name="connsiteY115" fmla="*/ 6440818 h 6858000"/>
              <a:gd name="connsiteX116" fmla="*/ 6009467 w 6127689"/>
              <a:gd name="connsiteY116" fmla="*/ 6487076 h 6858000"/>
              <a:gd name="connsiteX117" fmla="*/ 5995064 w 6127689"/>
              <a:gd name="connsiteY117" fmla="*/ 6540791 h 6858000"/>
              <a:gd name="connsiteX118" fmla="*/ 5996309 w 6127689"/>
              <a:gd name="connsiteY118" fmla="*/ 6543961 h 6858000"/>
              <a:gd name="connsiteX119" fmla="*/ 5996048 w 6127689"/>
              <a:gd name="connsiteY119" fmla="*/ 6555444 h 6858000"/>
              <a:gd name="connsiteX120" fmla="*/ 6002524 w 6127689"/>
              <a:gd name="connsiteY120" fmla="*/ 6560188 h 6858000"/>
              <a:gd name="connsiteX121" fmla="*/ 6006823 w 6127689"/>
              <a:gd name="connsiteY121" fmla="*/ 6578546 h 6858000"/>
              <a:gd name="connsiteX122" fmla="*/ 6004510 w 6127689"/>
              <a:gd name="connsiteY122" fmla="*/ 6599256 h 6858000"/>
              <a:gd name="connsiteX123" fmla="*/ 5986207 w 6127689"/>
              <a:gd name="connsiteY123" fmla="*/ 6695855 h 6858000"/>
              <a:gd name="connsiteX124" fmla="*/ 5979428 w 6127689"/>
              <a:gd name="connsiteY124" fmla="*/ 6754678 h 6858000"/>
              <a:gd name="connsiteX125" fmla="*/ 5983398 w 6127689"/>
              <a:gd name="connsiteY125" fmla="*/ 6778641 h 6858000"/>
              <a:gd name="connsiteX126" fmla="*/ 5984543 w 6127689"/>
              <a:gd name="connsiteY126" fmla="*/ 6811016 h 6858000"/>
              <a:gd name="connsiteX127" fmla="*/ 5981802 w 6127689"/>
              <a:gd name="connsiteY127" fmla="*/ 6838578 h 6858000"/>
              <a:gd name="connsiteX128" fmla="*/ 5979671 w 6127689"/>
              <a:gd name="connsiteY128" fmla="*/ 6858000 h 6858000"/>
              <a:gd name="connsiteX129" fmla="*/ 0 w 6127689"/>
              <a:gd name="connsiteY129" fmla="*/ 6858000 h 6858000"/>
              <a:gd name="connsiteX130" fmla="*/ 0 w 6127689"/>
              <a:gd name="connsiteY13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236 w 6127689"/>
              <a:gd name="connsiteY92" fmla="*/ 5329634 h 6858000"/>
              <a:gd name="connsiteX93" fmla="*/ 6037677 w 6127689"/>
              <a:gd name="connsiteY93" fmla="*/ 5354807 h 6858000"/>
              <a:gd name="connsiteX94" fmla="*/ 6039728 w 6127689"/>
              <a:gd name="connsiteY94" fmla="*/ 5359416 h 6858000"/>
              <a:gd name="connsiteX95" fmla="*/ 6053435 w 6127689"/>
              <a:gd name="connsiteY95" fmla="*/ 5387547 h 6858000"/>
              <a:gd name="connsiteX96" fmla="*/ 6065933 w 6127689"/>
              <a:gd name="connsiteY96" fmla="*/ 5443002 h 6858000"/>
              <a:gd name="connsiteX97" fmla="*/ 6068640 w 6127689"/>
              <a:gd name="connsiteY97" fmla="*/ 5474503 h 6858000"/>
              <a:gd name="connsiteX98" fmla="*/ 6080922 w 6127689"/>
              <a:gd name="connsiteY98" fmla="*/ 5561070 h 6858000"/>
              <a:gd name="connsiteX99" fmla="*/ 6096949 w 6127689"/>
              <a:gd name="connsiteY99" fmla="*/ 5648179 h 6858000"/>
              <a:gd name="connsiteX100" fmla="*/ 6125703 w 6127689"/>
              <a:gd name="connsiteY100" fmla="*/ 5692894 h 6858000"/>
              <a:gd name="connsiteX101" fmla="*/ 6126670 w 6127689"/>
              <a:gd name="connsiteY101" fmla="*/ 5697882 h 6858000"/>
              <a:gd name="connsiteX102" fmla="*/ 6124061 w 6127689"/>
              <a:gd name="connsiteY102" fmla="*/ 5710294 h 6858000"/>
              <a:gd name="connsiteX103" fmla="*/ 6122213 w 6127689"/>
              <a:gd name="connsiteY103" fmla="*/ 5714762 h 6858000"/>
              <a:gd name="connsiteX104" fmla="*/ 6121353 w 6127689"/>
              <a:gd name="connsiteY104" fmla="*/ 5721725 h 6858000"/>
              <a:gd name="connsiteX105" fmla="*/ 6121607 w 6127689"/>
              <a:gd name="connsiteY105" fmla="*/ 5721959 h 6858000"/>
              <a:gd name="connsiteX106" fmla="*/ 6120262 w 6127689"/>
              <a:gd name="connsiteY106" fmla="*/ 5728358 h 6858000"/>
              <a:gd name="connsiteX107" fmla="*/ 6127024 w 6127689"/>
              <a:gd name="connsiteY107" fmla="*/ 5786902 h 6858000"/>
              <a:gd name="connsiteX108" fmla="*/ 6127519 w 6127689"/>
              <a:gd name="connsiteY108" fmla="*/ 5865775 h 6858000"/>
              <a:gd name="connsiteX109" fmla="*/ 6119217 w 6127689"/>
              <a:gd name="connsiteY109" fmla="*/ 5888542 h 6858000"/>
              <a:gd name="connsiteX110" fmla="*/ 6102493 w 6127689"/>
              <a:gd name="connsiteY110" fmla="*/ 5928602 h 6858000"/>
              <a:gd name="connsiteX111" fmla="*/ 6056863 w 6127689"/>
              <a:gd name="connsiteY111" fmla="*/ 6000643 h 6858000"/>
              <a:gd name="connsiteX112" fmla="*/ 6045436 w 6127689"/>
              <a:gd name="connsiteY112" fmla="*/ 6124480 h 6858000"/>
              <a:gd name="connsiteX113" fmla="*/ 6030489 w 6127689"/>
              <a:gd name="connsiteY113" fmla="*/ 6317666 h 6858000"/>
              <a:gd name="connsiteX114" fmla="*/ 6007492 w 6127689"/>
              <a:gd name="connsiteY114" fmla="*/ 6440818 h 6858000"/>
              <a:gd name="connsiteX115" fmla="*/ 6009467 w 6127689"/>
              <a:gd name="connsiteY115" fmla="*/ 6487076 h 6858000"/>
              <a:gd name="connsiteX116" fmla="*/ 5995064 w 6127689"/>
              <a:gd name="connsiteY116" fmla="*/ 6540791 h 6858000"/>
              <a:gd name="connsiteX117" fmla="*/ 5996309 w 6127689"/>
              <a:gd name="connsiteY117" fmla="*/ 6543961 h 6858000"/>
              <a:gd name="connsiteX118" fmla="*/ 5996048 w 6127689"/>
              <a:gd name="connsiteY118" fmla="*/ 6555444 h 6858000"/>
              <a:gd name="connsiteX119" fmla="*/ 6002524 w 6127689"/>
              <a:gd name="connsiteY119" fmla="*/ 6560188 h 6858000"/>
              <a:gd name="connsiteX120" fmla="*/ 6006823 w 6127689"/>
              <a:gd name="connsiteY120" fmla="*/ 6578546 h 6858000"/>
              <a:gd name="connsiteX121" fmla="*/ 6004510 w 6127689"/>
              <a:gd name="connsiteY121" fmla="*/ 6599256 h 6858000"/>
              <a:gd name="connsiteX122" fmla="*/ 5986207 w 6127689"/>
              <a:gd name="connsiteY122" fmla="*/ 6695855 h 6858000"/>
              <a:gd name="connsiteX123" fmla="*/ 5979428 w 6127689"/>
              <a:gd name="connsiteY123" fmla="*/ 6754678 h 6858000"/>
              <a:gd name="connsiteX124" fmla="*/ 5983398 w 6127689"/>
              <a:gd name="connsiteY124" fmla="*/ 6778641 h 6858000"/>
              <a:gd name="connsiteX125" fmla="*/ 5984543 w 6127689"/>
              <a:gd name="connsiteY125" fmla="*/ 6811016 h 6858000"/>
              <a:gd name="connsiteX126" fmla="*/ 5981802 w 6127689"/>
              <a:gd name="connsiteY126" fmla="*/ 6838578 h 6858000"/>
              <a:gd name="connsiteX127" fmla="*/ 5979671 w 6127689"/>
              <a:gd name="connsiteY127" fmla="*/ 6858000 h 6858000"/>
              <a:gd name="connsiteX128" fmla="*/ 0 w 6127689"/>
              <a:gd name="connsiteY128" fmla="*/ 6858000 h 6858000"/>
              <a:gd name="connsiteX129" fmla="*/ 0 w 6127689"/>
              <a:gd name="connsiteY12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677 w 6127689"/>
              <a:gd name="connsiteY92" fmla="*/ 5354807 h 6858000"/>
              <a:gd name="connsiteX93" fmla="*/ 6039728 w 6127689"/>
              <a:gd name="connsiteY93" fmla="*/ 5359416 h 6858000"/>
              <a:gd name="connsiteX94" fmla="*/ 6053435 w 6127689"/>
              <a:gd name="connsiteY94" fmla="*/ 5387547 h 6858000"/>
              <a:gd name="connsiteX95" fmla="*/ 6065933 w 6127689"/>
              <a:gd name="connsiteY95" fmla="*/ 5443002 h 6858000"/>
              <a:gd name="connsiteX96" fmla="*/ 6068640 w 6127689"/>
              <a:gd name="connsiteY96" fmla="*/ 5474503 h 6858000"/>
              <a:gd name="connsiteX97" fmla="*/ 6080922 w 6127689"/>
              <a:gd name="connsiteY97" fmla="*/ 5561070 h 6858000"/>
              <a:gd name="connsiteX98" fmla="*/ 6096949 w 6127689"/>
              <a:gd name="connsiteY98" fmla="*/ 5648179 h 6858000"/>
              <a:gd name="connsiteX99" fmla="*/ 6125703 w 6127689"/>
              <a:gd name="connsiteY99" fmla="*/ 5692894 h 6858000"/>
              <a:gd name="connsiteX100" fmla="*/ 6126670 w 6127689"/>
              <a:gd name="connsiteY100" fmla="*/ 5697882 h 6858000"/>
              <a:gd name="connsiteX101" fmla="*/ 6124061 w 6127689"/>
              <a:gd name="connsiteY101" fmla="*/ 5710294 h 6858000"/>
              <a:gd name="connsiteX102" fmla="*/ 6122213 w 6127689"/>
              <a:gd name="connsiteY102" fmla="*/ 5714762 h 6858000"/>
              <a:gd name="connsiteX103" fmla="*/ 6121353 w 6127689"/>
              <a:gd name="connsiteY103" fmla="*/ 5721725 h 6858000"/>
              <a:gd name="connsiteX104" fmla="*/ 6121607 w 6127689"/>
              <a:gd name="connsiteY104" fmla="*/ 5721959 h 6858000"/>
              <a:gd name="connsiteX105" fmla="*/ 6120262 w 6127689"/>
              <a:gd name="connsiteY105" fmla="*/ 5728358 h 6858000"/>
              <a:gd name="connsiteX106" fmla="*/ 6127024 w 6127689"/>
              <a:gd name="connsiteY106" fmla="*/ 5786902 h 6858000"/>
              <a:gd name="connsiteX107" fmla="*/ 6127519 w 6127689"/>
              <a:gd name="connsiteY107" fmla="*/ 5865775 h 6858000"/>
              <a:gd name="connsiteX108" fmla="*/ 6119217 w 6127689"/>
              <a:gd name="connsiteY108" fmla="*/ 5888542 h 6858000"/>
              <a:gd name="connsiteX109" fmla="*/ 6102493 w 6127689"/>
              <a:gd name="connsiteY109" fmla="*/ 5928602 h 6858000"/>
              <a:gd name="connsiteX110" fmla="*/ 6056863 w 6127689"/>
              <a:gd name="connsiteY110" fmla="*/ 6000643 h 6858000"/>
              <a:gd name="connsiteX111" fmla="*/ 6045436 w 6127689"/>
              <a:gd name="connsiteY111" fmla="*/ 6124480 h 6858000"/>
              <a:gd name="connsiteX112" fmla="*/ 6030489 w 6127689"/>
              <a:gd name="connsiteY112" fmla="*/ 6317666 h 6858000"/>
              <a:gd name="connsiteX113" fmla="*/ 6007492 w 6127689"/>
              <a:gd name="connsiteY113" fmla="*/ 6440818 h 6858000"/>
              <a:gd name="connsiteX114" fmla="*/ 6009467 w 6127689"/>
              <a:gd name="connsiteY114" fmla="*/ 6487076 h 6858000"/>
              <a:gd name="connsiteX115" fmla="*/ 5995064 w 6127689"/>
              <a:gd name="connsiteY115" fmla="*/ 6540791 h 6858000"/>
              <a:gd name="connsiteX116" fmla="*/ 5996309 w 6127689"/>
              <a:gd name="connsiteY116" fmla="*/ 6543961 h 6858000"/>
              <a:gd name="connsiteX117" fmla="*/ 5996048 w 6127689"/>
              <a:gd name="connsiteY117" fmla="*/ 6555444 h 6858000"/>
              <a:gd name="connsiteX118" fmla="*/ 6002524 w 6127689"/>
              <a:gd name="connsiteY118" fmla="*/ 6560188 h 6858000"/>
              <a:gd name="connsiteX119" fmla="*/ 6006823 w 6127689"/>
              <a:gd name="connsiteY119" fmla="*/ 6578546 h 6858000"/>
              <a:gd name="connsiteX120" fmla="*/ 6004510 w 6127689"/>
              <a:gd name="connsiteY120" fmla="*/ 6599256 h 6858000"/>
              <a:gd name="connsiteX121" fmla="*/ 5986207 w 6127689"/>
              <a:gd name="connsiteY121" fmla="*/ 6695855 h 6858000"/>
              <a:gd name="connsiteX122" fmla="*/ 5979428 w 6127689"/>
              <a:gd name="connsiteY122" fmla="*/ 6754678 h 6858000"/>
              <a:gd name="connsiteX123" fmla="*/ 5983398 w 6127689"/>
              <a:gd name="connsiteY123" fmla="*/ 6778641 h 6858000"/>
              <a:gd name="connsiteX124" fmla="*/ 5984543 w 6127689"/>
              <a:gd name="connsiteY124" fmla="*/ 6811016 h 6858000"/>
              <a:gd name="connsiteX125" fmla="*/ 5981802 w 6127689"/>
              <a:gd name="connsiteY125" fmla="*/ 6838578 h 6858000"/>
              <a:gd name="connsiteX126" fmla="*/ 5979671 w 6127689"/>
              <a:gd name="connsiteY126" fmla="*/ 6858000 h 6858000"/>
              <a:gd name="connsiteX127" fmla="*/ 0 w 6127689"/>
              <a:gd name="connsiteY127" fmla="*/ 6858000 h 6858000"/>
              <a:gd name="connsiteX128" fmla="*/ 0 w 6127689"/>
              <a:gd name="connsiteY12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4061 w 6127689"/>
              <a:gd name="connsiteY100" fmla="*/ 5710294 h 6858000"/>
              <a:gd name="connsiteX101" fmla="*/ 6122213 w 6127689"/>
              <a:gd name="connsiteY101" fmla="*/ 5714762 h 6858000"/>
              <a:gd name="connsiteX102" fmla="*/ 6121353 w 6127689"/>
              <a:gd name="connsiteY102" fmla="*/ 5721725 h 6858000"/>
              <a:gd name="connsiteX103" fmla="*/ 6121607 w 6127689"/>
              <a:gd name="connsiteY103" fmla="*/ 5721959 h 6858000"/>
              <a:gd name="connsiteX104" fmla="*/ 6120262 w 6127689"/>
              <a:gd name="connsiteY104" fmla="*/ 5728358 h 6858000"/>
              <a:gd name="connsiteX105" fmla="*/ 6127024 w 6127689"/>
              <a:gd name="connsiteY105" fmla="*/ 5786902 h 6858000"/>
              <a:gd name="connsiteX106" fmla="*/ 6127519 w 6127689"/>
              <a:gd name="connsiteY106" fmla="*/ 5865775 h 6858000"/>
              <a:gd name="connsiteX107" fmla="*/ 6119217 w 6127689"/>
              <a:gd name="connsiteY107" fmla="*/ 5888542 h 6858000"/>
              <a:gd name="connsiteX108" fmla="*/ 6102493 w 6127689"/>
              <a:gd name="connsiteY108" fmla="*/ 5928602 h 6858000"/>
              <a:gd name="connsiteX109" fmla="*/ 6056863 w 6127689"/>
              <a:gd name="connsiteY109" fmla="*/ 6000643 h 6858000"/>
              <a:gd name="connsiteX110" fmla="*/ 6045436 w 6127689"/>
              <a:gd name="connsiteY110" fmla="*/ 6124480 h 6858000"/>
              <a:gd name="connsiteX111" fmla="*/ 6030489 w 6127689"/>
              <a:gd name="connsiteY111" fmla="*/ 6317666 h 6858000"/>
              <a:gd name="connsiteX112" fmla="*/ 6007492 w 6127689"/>
              <a:gd name="connsiteY112" fmla="*/ 6440818 h 6858000"/>
              <a:gd name="connsiteX113" fmla="*/ 6009467 w 6127689"/>
              <a:gd name="connsiteY113" fmla="*/ 6487076 h 6858000"/>
              <a:gd name="connsiteX114" fmla="*/ 5995064 w 6127689"/>
              <a:gd name="connsiteY114" fmla="*/ 6540791 h 6858000"/>
              <a:gd name="connsiteX115" fmla="*/ 5996309 w 6127689"/>
              <a:gd name="connsiteY115" fmla="*/ 6543961 h 6858000"/>
              <a:gd name="connsiteX116" fmla="*/ 5996048 w 6127689"/>
              <a:gd name="connsiteY116" fmla="*/ 6555444 h 6858000"/>
              <a:gd name="connsiteX117" fmla="*/ 6002524 w 6127689"/>
              <a:gd name="connsiteY117" fmla="*/ 6560188 h 6858000"/>
              <a:gd name="connsiteX118" fmla="*/ 6006823 w 6127689"/>
              <a:gd name="connsiteY118" fmla="*/ 6578546 h 6858000"/>
              <a:gd name="connsiteX119" fmla="*/ 6004510 w 6127689"/>
              <a:gd name="connsiteY119" fmla="*/ 6599256 h 6858000"/>
              <a:gd name="connsiteX120" fmla="*/ 5986207 w 6127689"/>
              <a:gd name="connsiteY120" fmla="*/ 6695855 h 6858000"/>
              <a:gd name="connsiteX121" fmla="*/ 5979428 w 6127689"/>
              <a:gd name="connsiteY121" fmla="*/ 6754678 h 6858000"/>
              <a:gd name="connsiteX122" fmla="*/ 5983398 w 6127689"/>
              <a:gd name="connsiteY122" fmla="*/ 6778641 h 6858000"/>
              <a:gd name="connsiteX123" fmla="*/ 5984543 w 6127689"/>
              <a:gd name="connsiteY123" fmla="*/ 6811016 h 6858000"/>
              <a:gd name="connsiteX124" fmla="*/ 5981802 w 6127689"/>
              <a:gd name="connsiteY124" fmla="*/ 6838578 h 6858000"/>
              <a:gd name="connsiteX125" fmla="*/ 5979671 w 6127689"/>
              <a:gd name="connsiteY125" fmla="*/ 6858000 h 6858000"/>
              <a:gd name="connsiteX126" fmla="*/ 0 w 6127689"/>
              <a:gd name="connsiteY126" fmla="*/ 6858000 h 6858000"/>
              <a:gd name="connsiteX127" fmla="*/ 0 w 6127689"/>
              <a:gd name="connsiteY12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4061 w 6127689"/>
              <a:gd name="connsiteY100" fmla="*/ 5710294 h 6858000"/>
              <a:gd name="connsiteX101" fmla="*/ 6121353 w 6127689"/>
              <a:gd name="connsiteY101" fmla="*/ 5721725 h 6858000"/>
              <a:gd name="connsiteX102" fmla="*/ 6121607 w 6127689"/>
              <a:gd name="connsiteY102" fmla="*/ 5721959 h 6858000"/>
              <a:gd name="connsiteX103" fmla="*/ 6120262 w 6127689"/>
              <a:gd name="connsiteY103" fmla="*/ 5728358 h 6858000"/>
              <a:gd name="connsiteX104" fmla="*/ 6127024 w 6127689"/>
              <a:gd name="connsiteY104" fmla="*/ 5786902 h 6858000"/>
              <a:gd name="connsiteX105" fmla="*/ 6127519 w 6127689"/>
              <a:gd name="connsiteY105" fmla="*/ 5865775 h 6858000"/>
              <a:gd name="connsiteX106" fmla="*/ 6119217 w 6127689"/>
              <a:gd name="connsiteY106" fmla="*/ 5888542 h 6858000"/>
              <a:gd name="connsiteX107" fmla="*/ 6102493 w 6127689"/>
              <a:gd name="connsiteY107" fmla="*/ 5928602 h 6858000"/>
              <a:gd name="connsiteX108" fmla="*/ 6056863 w 6127689"/>
              <a:gd name="connsiteY108" fmla="*/ 6000643 h 6858000"/>
              <a:gd name="connsiteX109" fmla="*/ 6045436 w 6127689"/>
              <a:gd name="connsiteY109" fmla="*/ 6124480 h 6858000"/>
              <a:gd name="connsiteX110" fmla="*/ 6030489 w 6127689"/>
              <a:gd name="connsiteY110" fmla="*/ 6317666 h 6858000"/>
              <a:gd name="connsiteX111" fmla="*/ 6007492 w 6127689"/>
              <a:gd name="connsiteY111" fmla="*/ 6440818 h 6858000"/>
              <a:gd name="connsiteX112" fmla="*/ 6009467 w 6127689"/>
              <a:gd name="connsiteY112" fmla="*/ 6487076 h 6858000"/>
              <a:gd name="connsiteX113" fmla="*/ 5995064 w 6127689"/>
              <a:gd name="connsiteY113" fmla="*/ 6540791 h 6858000"/>
              <a:gd name="connsiteX114" fmla="*/ 5996309 w 6127689"/>
              <a:gd name="connsiteY114" fmla="*/ 6543961 h 6858000"/>
              <a:gd name="connsiteX115" fmla="*/ 5996048 w 6127689"/>
              <a:gd name="connsiteY115" fmla="*/ 6555444 h 6858000"/>
              <a:gd name="connsiteX116" fmla="*/ 6002524 w 6127689"/>
              <a:gd name="connsiteY116" fmla="*/ 6560188 h 6858000"/>
              <a:gd name="connsiteX117" fmla="*/ 6006823 w 6127689"/>
              <a:gd name="connsiteY117" fmla="*/ 6578546 h 6858000"/>
              <a:gd name="connsiteX118" fmla="*/ 6004510 w 6127689"/>
              <a:gd name="connsiteY118" fmla="*/ 6599256 h 6858000"/>
              <a:gd name="connsiteX119" fmla="*/ 5986207 w 6127689"/>
              <a:gd name="connsiteY119" fmla="*/ 6695855 h 6858000"/>
              <a:gd name="connsiteX120" fmla="*/ 5979428 w 6127689"/>
              <a:gd name="connsiteY120" fmla="*/ 6754678 h 6858000"/>
              <a:gd name="connsiteX121" fmla="*/ 5983398 w 6127689"/>
              <a:gd name="connsiteY121" fmla="*/ 6778641 h 6858000"/>
              <a:gd name="connsiteX122" fmla="*/ 5984543 w 6127689"/>
              <a:gd name="connsiteY122" fmla="*/ 6811016 h 6858000"/>
              <a:gd name="connsiteX123" fmla="*/ 5981802 w 6127689"/>
              <a:gd name="connsiteY123" fmla="*/ 6838578 h 6858000"/>
              <a:gd name="connsiteX124" fmla="*/ 5979671 w 6127689"/>
              <a:gd name="connsiteY124" fmla="*/ 6858000 h 6858000"/>
              <a:gd name="connsiteX125" fmla="*/ 0 w 6127689"/>
              <a:gd name="connsiteY125" fmla="*/ 6858000 h 6858000"/>
              <a:gd name="connsiteX126" fmla="*/ 0 w 6127689"/>
              <a:gd name="connsiteY12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1353 w 6127689"/>
              <a:gd name="connsiteY100" fmla="*/ 5721725 h 6858000"/>
              <a:gd name="connsiteX101" fmla="*/ 6121607 w 6127689"/>
              <a:gd name="connsiteY101" fmla="*/ 5721959 h 6858000"/>
              <a:gd name="connsiteX102" fmla="*/ 6120262 w 6127689"/>
              <a:gd name="connsiteY102" fmla="*/ 5728358 h 6858000"/>
              <a:gd name="connsiteX103" fmla="*/ 6127024 w 6127689"/>
              <a:gd name="connsiteY103" fmla="*/ 5786902 h 6858000"/>
              <a:gd name="connsiteX104" fmla="*/ 6127519 w 6127689"/>
              <a:gd name="connsiteY104" fmla="*/ 5865775 h 6858000"/>
              <a:gd name="connsiteX105" fmla="*/ 6119217 w 6127689"/>
              <a:gd name="connsiteY105" fmla="*/ 5888542 h 6858000"/>
              <a:gd name="connsiteX106" fmla="*/ 6102493 w 6127689"/>
              <a:gd name="connsiteY106" fmla="*/ 5928602 h 6858000"/>
              <a:gd name="connsiteX107" fmla="*/ 6056863 w 6127689"/>
              <a:gd name="connsiteY107" fmla="*/ 6000643 h 6858000"/>
              <a:gd name="connsiteX108" fmla="*/ 6045436 w 6127689"/>
              <a:gd name="connsiteY108" fmla="*/ 6124480 h 6858000"/>
              <a:gd name="connsiteX109" fmla="*/ 6030489 w 6127689"/>
              <a:gd name="connsiteY109" fmla="*/ 6317666 h 6858000"/>
              <a:gd name="connsiteX110" fmla="*/ 6007492 w 6127689"/>
              <a:gd name="connsiteY110" fmla="*/ 6440818 h 6858000"/>
              <a:gd name="connsiteX111" fmla="*/ 6009467 w 6127689"/>
              <a:gd name="connsiteY111" fmla="*/ 6487076 h 6858000"/>
              <a:gd name="connsiteX112" fmla="*/ 5995064 w 6127689"/>
              <a:gd name="connsiteY112" fmla="*/ 6540791 h 6858000"/>
              <a:gd name="connsiteX113" fmla="*/ 5996309 w 6127689"/>
              <a:gd name="connsiteY113" fmla="*/ 6543961 h 6858000"/>
              <a:gd name="connsiteX114" fmla="*/ 5996048 w 6127689"/>
              <a:gd name="connsiteY114" fmla="*/ 6555444 h 6858000"/>
              <a:gd name="connsiteX115" fmla="*/ 6002524 w 6127689"/>
              <a:gd name="connsiteY115" fmla="*/ 6560188 h 6858000"/>
              <a:gd name="connsiteX116" fmla="*/ 6006823 w 6127689"/>
              <a:gd name="connsiteY116" fmla="*/ 6578546 h 6858000"/>
              <a:gd name="connsiteX117" fmla="*/ 6004510 w 6127689"/>
              <a:gd name="connsiteY117" fmla="*/ 6599256 h 6858000"/>
              <a:gd name="connsiteX118" fmla="*/ 5986207 w 6127689"/>
              <a:gd name="connsiteY118" fmla="*/ 6695855 h 6858000"/>
              <a:gd name="connsiteX119" fmla="*/ 5979428 w 6127689"/>
              <a:gd name="connsiteY119" fmla="*/ 6754678 h 6858000"/>
              <a:gd name="connsiteX120" fmla="*/ 5983398 w 6127689"/>
              <a:gd name="connsiteY120" fmla="*/ 6778641 h 6858000"/>
              <a:gd name="connsiteX121" fmla="*/ 5984543 w 6127689"/>
              <a:gd name="connsiteY121" fmla="*/ 6811016 h 6858000"/>
              <a:gd name="connsiteX122" fmla="*/ 5981802 w 6127689"/>
              <a:gd name="connsiteY122" fmla="*/ 6838578 h 6858000"/>
              <a:gd name="connsiteX123" fmla="*/ 5979671 w 6127689"/>
              <a:gd name="connsiteY123" fmla="*/ 6858000 h 6858000"/>
              <a:gd name="connsiteX124" fmla="*/ 0 w 6127689"/>
              <a:gd name="connsiteY124" fmla="*/ 6858000 h 6858000"/>
              <a:gd name="connsiteX125" fmla="*/ 0 w 6127689"/>
              <a:gd name="connsiteY12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6670 w 6127519"/>
              <a:gd name="connsiteY99" fmla="*/ 5697882 h 6858000"/>
              <a:gd name="connsiteX100" fmla="*/ 6121353 w 6127519"/>
              <a:gd name="connsiteY100" fmla="*/ 5721725 h 6858000"/>
              <a:gd name="connsiteX101" fmla="*/ 6121607 w 6127519"/>
              <a:gd name="connsiteY101" fmla="*/ 5721959 h 6858000"/>
              <a:gd name="connsiteX102" fmla="*/ 6127024 w 6127519"/>
              <a:gd name="connsiteY102" fmla="*/ 5786902 h 6858000"/>
              <a:gd name="connsiteX103" fmla="*/ 6127519 w 6127519"/>
              <a:gd name="connsiteY103" fmla="*/ 5865775 h 6858000"/>
              <a:gd name="connsiteX104" fmla="*/ 6119217 w 6127519"/>
              <a:gd name="connsiteY104" fmla="*/ 5888542 h 6858000"/>
              <a:gd name="connsiteX105" fmla="*/ 6102493 w 6127519"/>
              <a:gd name="connsiteY105" fmla="*/ 5928602 h 6858000"/>
              <a:gd name="connsiteX106" fmla="*/ 6056863 w 6127519"/>
              <a:gd name="connsiteY106" fmla="*/ 6000643 h 6858000"/>
              <a:gd name="connsiteX107" fmla="*/ 6045436 w 6127519"/>
              <a:gd name="connsiteY107" fmla="*/ 6124480 h 6858000"/>
              <a:gd name="connsiteX108" fmla="*/ 6030489 w 6127519"/>
              <a:gd name="connsiteY108" fmla="*/ 6317666 h 6858000"/>
              <a:gd name="connsiteX109" fmla="*/ 6007492 w 6127519"/>
              <a:gd name="connsiteY109" fmla="*/ 6440818 h 6858000"/>
              <a:gd name="connsiteX110" fmla="*/ 6009467 w 6127519"/>
              <a:gd name="connsiteY110" fmla="*/ 6487076 h 6858000"/>
              <a:gd name="connsiteX111" fmla="*/ 5995064 w 6127519"/>
              <a:gd name="connsiteY111" fmla="*/ 6540791 h 6858000"/>
              <a:gd name="connsiteX112" fmla="*/ 5996309 w 6127519"/>
              <a:gd name="connsiteY112" fmla="*/ 6543961 h 6858000"/>
              <a:gd name="connsiteX113" fmla="*/ 5996048 w 6127519"/>
              <a:gd name="connsiteY113" fmla="*/ 6555444 h 6858000"/>
              <a:gd name="connsiteX114" fmla="*/ 6002524 w 6127519"/>
              <a:gd name="connsiteY114" fmla="*/ 6560188 h 6858000"/>
              <a:gd name="connsiteX115" fmla="*/ 6006823 w 6127519"/>
              <a:gd name="connsiteY115" fmla="*/ 6578546 h 6858000"/>
              <a:gd name="connsiteX116" fmla="*/ 6004510 w 6127519"/>
              <a:gd name="connsiteY116" fmla="*/ 6599256 h 6858000"/>
              <a:gd name="connsiteX117" fmla="*/ 5986207 w 6127519"/>
              <a:gd name="connsiteY117" fmla="*/ 6695855 h 6858000"/>
              <a:gd name="connsiteX118" fmla="*/ 5979428 w 6127519"/>
              <a:gd name="connsiteY118" fmla="*/ 6754678 h 6858000"/>
              <a:gd name="connsiteX119" fmla="*/ 5983398 w 6127519"/>
              <a:gd name="connsiteY119" fmla="*/ 6778641 h 6858000"/>
              <a:gd name="connsiteX120" fmla="*/ 5984543 w 6127519"/>
              <a:gd name="connsiteY120" fmla="*/ 6811016 h 6858000"/>
              <a:gd name="connsiteX121" fmla="*/ 5981802 w 6127519"/>
              <a:gd name="connsiteY121" fmla="*/ 6838578 h 6858000"/>
              <a:gd name="connsiteX122" fmla="*/ 5979671 w 6127519"/>
              <a:gd name="connsiteY122" fmla="*/ 6858000 h 6858000"/>
              <a:gd name="connsiteX123" fmla="*/ 0 w 6127519"/>
              <a:gd name="connsiteY123" fmla="*/ 6858000 h 6858000"/>
              <a:gd name="connsiteX124" fmla="*/ 0 w 6127519"/>
              <a:gd name="connsiteY12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2524 w 6127519"/>
              <a:gd name="connsiteY113" fmla="*/ 6560188 h 6858000"/>
              <a:gd name="connsiteX114" fmla="*/ 6006823 w 6127519"/>
              <a:gd name="connsiteY114" fmla="*/ 6578546 h 6858000"/>
              <a:gd name="connsiteX115" fmla="*/ 6004510 w 6127519"/>
              <a:gd name="connsiteY115" fmla="*/ 6599256 h 6858000"/>
              <a:gd name="connsiteX116" fmla="*/ 5986207 w 6127519"/>
              <a:gd name="connsiteY116" fmla="*/ 6695855 h 6858000"/>
              <a:gd name="connsiteX117" fmla="*/ 5979428 w 6127519"/>
              <a:gd name="connsiteY117" fmla="*/ 6754678 h 6858000"/>
              <a:gd name="connsiteX118" fmla="*/ 5983398 w 6127519"/>
              <a:gd name="connsiteY118" fmla="*/ 6778641 h 6858000"/>
              <a:gd name="connsiteX119" fmla="*/ 5984543 w 6127519"/>
              <a:gd name="connsiteY119" fmla="*/ 6811016 h 6858000"/>
              <a:gd name="connsiteX120" fmla="*/ 5981802 w 6127519"/>
              <a:gd name="connsiteY120" fmla="*/ 6838578 h 6858000"/>
              <a:gd name="connsiteX121" fmla="*/ 5979671 w 6127519"/>
              <a:gd name="connsiteY121" fmla="*/ 6858000 h 6858000"/>
              <a:gd name="connsiteX122" fmla="*/ 0 w 6127519"/>
              <a:gd name="connsiteY122" fmla="*/ 6858000 h 6858000"/>
              <a:gd name="connsiteX123" fmla="*/ 0 w 6127519"/>
              <a:gd name="connsiteY12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2524 w 6127519"/>
              <a:gd name="connsiteY113" fmla="*/ 6560188 h 6858000"/>
              <a:gd name="connsiteX114" fmla="*/ 6004510 w 6127519"/>
              <a:gd name="connsiteY114" fmla="*/ 6599256 h 6858000"/>
              <a:gd name="connsiteX115" fmla="*/ 5986207 w 6127519"/>
              <a:gd name="connsiteY115" fmla="*/ 6695855 h 6858000"/>
              <a:gd name="connsiteX116" fmla="*/ 5979428 w 6127519"/>
              <a:gd name="connsiteY116" fmla="*/ 6754678 h 6858000"/>
              <a:gd name="connsiteX117" fmla="*/ 5983398 w 6127519"/>
              <a:gd name="connsiteY117" fmla="*/ 6778641 h 6858000"/>
              <a:gd name="connsiteX118" fmla="*/ 5984543 w 6127519"/>
              <a:gd name="connsiteY118" fmla="*/ 6811016 h 6858000"/>
              <a:gd name="connsiteX119" fmla="*/ 5981802 w 6127519"/>
              <a:gd name="connsiteY119" fmla="*/ 6838578 h 6858000"/>
              <a:gd name="connsiteX120" fmla="*/ 5979671 w 6127519"/>
              <a:gd name="connsiteY120" fmla="*/ 6858000 h 6858000"/>
              <a:gd name="connsiteX121" fmla="*/ 0 w 6127519"/>
              <a:gd name="connsiteY121" fmla="*/ 6858000 h 6858000"/>
              <a:gd name="connsiteX122" fmla="*/ 0 w 6127519"/>
              <a:gd name="connsiteY122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4510 w 6127519"/>
              <a:gd name="connsiteY113" fmla="*/ 6599256 h 6858000"/>
              <a:gd name="connsiteX114" fmla="*/ 5986207 w 6127519"/>
              <a:gd name="connsiteY114" fmla="*/ 6695855 h 6858000"/>
              <a:gd name="connsiteX115" fmla="*/ 5979428 w 6127519"/>
              <a:gd name="connsiteY115" fmla="*/ 6754678 h 6858000"/>
              <a:gd name="connsiteX116" fmla="*/ 5983398 w 6127519"/>
              <a:gd name="connsiteY116" fmla="*/ 6778641 h 6858000"/>
              <a:gd name="connsiteX117" fmla="*/ 5984543 w 6127519"/>
              <a:gd name="connsiteY117" fmla="*/ 6811016 h 6858000"/>
              <a:gd name="connsiteX118" fmla="*/ 5981802 w 6127519"/>
              <a:gd name="connsiteY118" fmla="*/ 6838578 h 6858000"/>
              <a:gd name="connsiteX119" fmla="*/ 5979671 w 6127519"/>
              <a:gd name="connsiteY119" fmla="*/ 6858000 h 6858000"/>
              <a:gd name="connsiteX120" fmla="*/ 0 w 6127519"/>
              <a:gd name="connsiteY120" fmla="*/ 6858000 h 6858000"/>
              <a:gd name="connsiteX121" fmla="*/ 0 w 6127519"/>
              <a:gd name="connsiteY12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6004510 w 6127519"/>
              <a:gd name="connsiteY112" fmla="*/ 6599256 h 6858000"/>
              <a:gd name="connsiteX113" fmla="*/ 5986207 w 6127519"/>
              <a:gd name="connsiteY113" fmla="*/ 6695855 h 6858000"/>
              <a:gd name="connsiteX114" fmla="*/ 5979428 w 6127519"/>
              <a:gd name="connsiteY114" fmla="*/ 6754678 h 6858000"/>
              <a:gd name="connsiteX115" fmla="*/ 5983398 w 6127519"/>
              <a:gd name="connsiteY115" fmla="*/ 6778641 h 6858000"/>
              <a:gd name="connsiteX116" fmla="*/ 5984543 w 6127519"/>
              <a:gd name="connsiteY116" fmla="*/ 6811016 h 6858000"/>
              <a:gd name="connsiteX117" fmla="*/ 5981802 w 6127519"/>
              <a:gd name="connsiteY117" fmla="*/ 6838578 h 6858000"/>
              <a:gd name="connsiteX118" fmla="*/ 5979671 w 6127519"/>
              <a:gd name="connsiteY118" fmla="*/ 6858000 h 6858000"/>
              <a:gd name="connsiteX119" fmla="*/ 0 w 6127519"/>
              <a:gd name="connsiteY119" fmla="*/ 6858000 h 6858000"/>
              <a:gd name="connsiteX120" fmla="*/ 0 w 6127519"/>
              <a:gd name="connsiteY120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81802 w 6127519"/>
              <a:gd name="connsiteY116" fmla="*/ 6838578 h 6858000"/>
              <a:gd name="connsiteX117" fmla="*/ 5979671 w 6127519"/>
              <a:gd name="connsiteY117" fmla="*/ 6858000 h 6858000"/>
              <a:gd name="connsiteX118" fmla="*/ 0 w 6127519"/>
              <a:gd name="connsiteY118" fmla="*/ 6858000 h 6858000"/>
              <a:gd name="connsiteX119" fmla="*/ 0 w 6127519"/>
              <a:gd name="connsiteY119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81802 w 6127519"/>
              <a:gd name="connsiteY116" fmla="*/ 6838578 h 6858000"/>
              <a:gd name="connsiteX117" fmla="*/ 5979671 w 6127519"/>
              <a:gd name="connsiteY117" fmla="*/ 6858000 h 6858000"/>
              <a:gd name="connsiteX118" fmla="*/ 0 w 6127519"/>
              <a:gd name="connsiteY118" fmla="*/ 6858000 h 6858000"/>
              <a:gd name="connsiteX119" fmla="*/ 0 w 6127519"/>
              <a:gd name="connsiteY119" fmla="*/ 0 h 6858000"/>
              <a:gd name="connsiteX0" fmla="*/ 0 w 6424098"/>
              <a:gd name="connsiteY0" fmla="*/ 0 h 6858000"/>
              <a:gd name="connsiteX1" fmla="*/ 4965888 w 6424098"/>
              <a:gd name="connsiteY1" fmla="*/ 0 h 6858000"/>
              <a:gd name="connsiteX2" fmla="*/ 4967767 w 6424098"/>
              <a:gd name="connsiteY2" fmla="*/ 7930 h 6858000"/>
              <a:gd name="connsiteX3" fmla="*/ 4979444 w 6424098"/>
              <a:gd name="connsiteY3" fmla="*/ 43921 h 6858000"/>
              <a:gd name="connsiteX4" fmla="*/ 5021173 w 6424098"/>
              <a:gd name="connsiteY4" fmla="*/ 123738 h 6858000"/>
              <a:gd name="connsiteX5" fmla="*/ 5075458 w 6424098"/>
              <a:gd name="connsiteY5" fmla="*/ 264355 h 6858000"/>
              <a:gd name="connsiteX6" fmla="*/ 5081175 w 6424098"/>
              <a:gd name="connsiteY6" fmla="*/ 277448 h 6858000"/>
              <a:gd name="connsiteX7" fmla="*/ 5097011 w 6424098"/>
              <a:gd name="connsiteY7" fmla="*/ 355616 h 6858000"/>
              <a:gd name="connsiteX8" fmla="*/ 5130982 w 6424098"/>
              <a:gd name="connsiteY8" fmla="*/ 412030 h 6858000"/>
              <a:gd name="connsiteX9" fmla="*/ 5153000 w 6424098"/>
              <a:gd name="connsiteY9" fmla="*/ 507134 h 6858000"/>
              <a:gd name="connsiteX10" fmla="*/ 5171282 w 6424098"/>
              <a:gd name="connsiteY10" fmla="*/ 602071 h 6858000"/>
              <a:gd name="connsiteX11" fmla="*/ 5176196 w 6424098"/>
              <a:gd name="connsiteY11" fmla="*/ 636822 h 6858000"/>
              <a:gd name="connsiteX12" fmla="*/ 5189051 w 6424098"/>
              <a:gd name="connsiteY12" fmla="*/ 782518 h 6858000"/>
              <a:gd name="connsiteX13" fmla="*/ 5210428 w 6424098"/>
              <a:gd name="connsiteY13" fmla="*/ 815772 h 6858000"/>
              <a:gd name="connsiteX14" fmla="*/ 5221088 w 6424098"/>
              <a:gd name="connsiteY14" fmla="*/ 860193 h 6858000"/>
              <a:gd name="connsiteX15" fmla="*/ 5230806 w 6424098"/>
              <a:gd name="connsiteY15" fmla="*/ 961354 h 6858000"/>
              <a:gd name="connsiteX16" fmla="*/ 5201018 w 6424098"/>
              <a:gd name="connsiteY16" fmla="*/ 1095027 h 6858000"/>
              <a:gd name="connsiteX17" fmla="*/ 5202153 w 6424098"/>
              <a:gd name="connsiteY17" fmla="*/ 1133224 h 6858000"/>
              <a:gd name="connsiteX18" fmla="*/ 5207370 w 6424098"/>
              <a:gd name="connsiteY18" fmla="*/ 1138097 h 6858000"/>
              <a:gd name="connsiteX19" fmla="*/ 5189234 w 6424098"/>
              <a:gd name="connsiteY19" fmla="*/ 1193495 h 6858000"/>
              <a:gd name="connsiteX20" fmla="*/ 5202769 w 6424098"/>
              <a:gd name="connsiteY20" fmla="*/ 1269450 h 6858000"/>
              <a:gd name="connsiteX21" fmla="*/ 5225968 w 6424098"/>
              <a:gd name="connsiteY21" fmla="*/ 1357994 h 6858000"/>
              <a:gd name="connsiteX22" fmla="*/ 5233819 w 6424098"/>
              <a:gd name="connsiteY22" fmla="*/ 1380922 h 6858000"/>
              <a:gd name="connsiteX23" fmla="*/ 5237226 w 6424098"/>
              <a:gd name="connsiteY23" fmla="*/ 1441327 h 6858000"/>
              <a:gd name="connsiteX24" fmla="*/ 5255653 w 6424098"/>
              <a:gd name="connsiteY24" fmla="*/ 1524712 h 6858000"/>
              <a:gd name="connsiteX25" fmla="*/ 5263491 w 6424098"/>
              <a:gd name="connsiteY25" fmla="*/ 1642938 h 6858000"/>
              <a:gd name="connsiteX26" fmla="*/ 5261314 w 6424098"/>
              <a:gd name="connsiteY26" fmla="*/ 1689177 h 6858000"/>
              <a:gd name="connsiteX27" fmla="*/ 5259788 w 6424098"/>
              <a:gd name="connsiteY27" fmla="*/ 1768516 h 6858000"/>
              <a:gd name="connsiteX28" fmla="*/ 5255696 w 6424098"/>
              <a:gd name="connsiteY28" fmla="*/ 1953770 h 6858000"/>
              <a:gd name="connsiteX29" fmla="*/ 5252592 w 6424098"/>
              <a:gd name="connsiteY29" fmla="*/ 2092210 h 6858000"/>
              <a:gd name="connsiteX30" fmla="*/ 5264303 w 6424098"/>
              <a:gd name="connsiteY30" fmla="*/ 2225157 h 6858000"/>
              <a:gd name="connsiteX31" fmla="*/ 5254949 w 6424098"/>
              <a:gd name="connsiteY31" fmla="*/ 2236160 h 6858000"/>
              <a:gd name="connsiteX32" fmla="*/ 5250104 w 6424098"/>
              <a:gd name="connsiteY32" fmla="*/ 2249166 h 6858000"/>
              <a:gd name="connsiteX33" fmla="*/ 5251214 w 6424098"/>
              <a:gd name="connsiteY33" fmla="*/ 2250944 h 6858000"/>
              <a:gd name="connsiteX34" fmla="*/ 5250644 w 6424098"/>
              <a:gd name="connsiteY34" fmla="*/ 2266619 h 6858000"/>
              <a:gd name="connsiteX35" fmla="*/ 5293877 w 6424098"/>
              <a:gd name="connsiteY35" fmla="*/ 2368649 h 6858000"/>
              <a:gd name="connsiteX36" fmla="*/ 5311338 w 6424098"/>
              <a:gd name="connsiteY36" fmla="*/ 2404034 h 6858000"/>
              <a:gd name="connsiteX37" fmla="*/ 5338366 w 6424098"/>
              <a:gd name="connsiteY37" fmla="*/ 2465052 h 6858000"/>
              <a:gd name="connsiteX38" fmla="*/ 5371263 w 6424098"/>
              <a:gd name="connsiteY38" fmla="*/ 2586413 h 6858000"/>
              <a:gd name="connsiteX39" fmla="*/ 5407503 w 6424098"/>
              <a:gd name="connsiteY39" fmla="*/ 2786290 h 6858000"/>
              <a:gd name="connsiteX40" fmla="*/ 5407356 w 6424098"/>
              <a:gd name="connsiteY40" fmla="*/ 2787545 h 6858000"/>
              <a:gd name="connsiteX41" fmla="*/ 5411130 w 6424098"/>
              <a:gd name="connsiteY41" fmla="*/ 2788640 h 6858000"/>
              <a:gd name="connsiteX42" fmla="*/ 5416439 w 6424098"/>
              <a:gd name="connsiteY42" fmla="*/ 2805666 h 6858000"/>
              <a:gd name="connsiteX43" fmla="*/ 5457023 w 6424098"/>
              <a:gd name="connsiteY43" fmla="*/ 2858292 h 6858000"/>
              <a:gd name="connsiteX44" fmla="*/ 5479298 w 6424098"/>
              <a:gd name="connsiteY44" fmla="*/ 2947791 h 6858000"/>
              <a:gd name="connsiteX45" fmla="*/ 5481770 w 6424098"/>
              <a:gd name="connsiteY45" fmla="*/ 2951352 h 6858000"/>
              <a:gd name="connsiteX46" fmla="*/ 5482045 w 6424098"/>
              <a:gd name="connsiteY46" fmla="*/ 2984371 h 6858000"/>
              <a:gd name="connsiteX47" fmla="*/ 5482415 w 6424098"/>
              <a:gd name="connsiteY47" fmla="*/ 3004079 h 6858000"/>
              <a:gd name="connsiteX48" fmla="*/ 5503944 w 6424098"/>
              <a:gd name="connsiteY48" fmla="*/ 3123335 h 6858000"/>
              <a:gd name="connsiteX49" fmla="*/ 5516007 w 6424098"/>
              <a:gd name="connsiteY49" fmla="*/ 3258473 h 6858000"/>
              <a:gd name="connsiteX50" fmla="*/ 5566839 w 6424098"/>
              <a:gd name="connsiteY50" fmla="*/ 3345295 h 6858000"/>
              <a:gd name="connsiteX51" fmla="*/ 5589758 w 6424098"/>
              <a:gd name="connsiteY51" fmla="*/ 3506453 h 6858000"/>
              <a:gd name="connsiteX52" fmla="*/ 5596144 w 6424098"/>
              <a:gd name="connsiteY52" fmla="*/ 3534624 h 6858000"/>
              <a:gd name="connsiteX53" fmla="*/ 5597750 w 6424098"/>
              <a:gd name="connsiteY53" fmla="*/ 3534129 h 6858000"/>
              <a:gd name="connsiteX54" fmla="*/ 5599700 w 6424098"/>
              <a:gd name="connsiteY54" fmla="*/ 3547221 h 6858000"/>
              <a:gd name="connsiteX55" fmla="*/ 5615031 w 6424098"/>
              <a:gd name="connsiteY55" fmla="*/ 3557482 h 6858000"/>
              <a:gd name="connsiteX56" fmla="*/ 5618377 w 6424098"/>
              <a:gd name="connsiteY56" fmla="*/ 3588431 h 6858000"/>
              <a:gd name="connsiteX57" fmla="*/ 5612155 w 6424098"/>
              <a:gd name="connsiteY57" fmla="*/ 3589869 h 6858000"/>
              <a:gd name="connsiteX58" fmla="*/ 5620843 w 6424098"/>
              <a:gd name="connsiteY58" fmla="*/ 3606745 h 6858000"/>
              <a:gd name="connsiteX59" fmla="*/ 5655472 w 6424098"/>
              <a:gd name="connsiteY59" fmla="*/ 3678877 h 6858000"/>
              <a:gd name="connsiteX60" fmla="*/ 5683015 w 6424098"/>
              <a:gd name="connsiteY60" fmla="*/ 3762025 h 6858000"/>
              <a:gd name="connsiteX61" fmla="*/ 5696643 w 6424098"/>
              <a:gd name="connsiteY61" fmla="*/ 3773888 h 6858000"/>
              <a:gd name="connsiteX62" fmla="*/ 5699203 w 6424098"/>
              <a:gd name="connsiteY62" fmla="*/ 3775823 h 6858000"/>
              <a:gd name="connsiteX63" fmla="*/ 5704824 w 6424098"/>
              <a:gd name="connsiteY63" fmla="*/ 3785966 h 6858000"/>
              <a:gd name="connsiteX64" fmla="*/ 5733539 w 6424098"/>
              <a:gd name="connsiteY64" fmla="*/ 3818457 h 6858000"/>
              <a:gd name="connsiteX65" fmla="*/ 5768491 w 6424098"/>
              <a:gd name="connsiteY65" fmla="*/ 3914399 h 6858000"/>
              <a:gd name="connsiteX66" fmla="*/ 5793123 w 6424098"/>
              <a:gd name="connsiteY66" fmla="*/ 3969952 h 6858000"/>
              <a:gd name="connsiteX67" fmla="*/ 5808321 w 6424098"/>
              <a:gd name="connsiteY67" fmla="*/ 3988153 h 6858000"/>
              <a:gd name="connsiteX68" fmla="*/ 5825621 w 6424098"/>
              <a:gd name="connsiteY68" fmla="*/ 4015525 h 6858000"/>
              <a:gd name="connsiteX69" fmla="*/ 5860672 w 6424098"/>
              <a:gd name="connsiteY69" fmla="*/ 4061579 h 6858000"/>
              <a:gd name="connsiteX70" fmla="*/ 5872173 w 6424098"/>
              <a:gd name="connsiteY70" fmla="*/ 4088497 h 6858000"/>
              <a:gd name="connsiteX71" fmla="*/ 5894095 w 6424098"/>
              <a:gd name="connsiteY71" fmla="*/ 4128857 h 6858000"/>
              <a:gd name="connsiteX72" fmla="*/ 5903513 w 6424098"/>
              <a:gd name="connsiteY72" fmla="*/ 4187661 h 6858000"/>
              <a:gd name="connsiteX73" fmla="*/ 5917114 w 6424098"/>
              <a:gd name="connsiteY73" fmla="*/ 4213096 h 6858000"/>
              <a:gd name="connsiteX74" fmla="*/ 5924233 w 6424098"/>
              <a:gd name="connsiteY74" fmla="*/ 4242060 h 6858000"/>
              <a:gd name="connsiteX75" fmla="*/ 5928910 w 6424098"/>
              <a:gd name="connsiteY75" fmla="*/ 4300973 h 6858000"/>
              <a:gd name="connsiteX76" fmla="*/ 5939320 w 6424098"/>
              <a:gd name="connsiteY76" fmla="*/ 4340435 h 6858000"/>
              <a:gd name="connsiteX77" fmla="*/ 5946705 w 6424098"/>
              <a:gd name="connsiteY77" fmla="*/ 4428051 h 6858000"/>
              <a:gd name="connsiteX78" fmla="*/ 5949261 w 6424098"/>
              <a:gd name="connsiteY78" fmla="*/ 4449185 h 6858000"/>
              <a:gd name="connsiteX79" fmla="*/ 5968960 w 6424098"/>
              <a:gd name="connsiteY79" fmla="*/ 4482655 h 6858000"/>
              <a:gd name="connsiteX80" fmla="*/ 5980106 w 6424098"/>
              <a:gd name="connsiteY80" fmla="*/ 4585087 h 6858000"/>
              <a:gd name="connsiteX81" fmla="*/ 5998138 w 6424098"/>
              <a:gd name="connsiteY81" fmla="*/ 4697518 h 6858000"/>
              <a:gd name="connsiteX82" fmla="*/ 6013516 w 6424098"/>
              <a:gd name="connsiteY82" fmla="*/ 4786619 h 6858000"/>
              <a:gd name="connsiteX83" fmla="*/ 6025404 w 6424098"/>
              <a:gd name="connsiteY83" fmla="*/ 4858148 h 6858000"/>
              <a:gd name="connsiteX84" fmla="*/ 6007749 w 6424098"/>
              <a:gd name="connsiteY84" fmla="*/ 4964715 h 6858000"/>
              <a:gd name="connsiteX85" fmla="*/ 6005269 w 6424098"/>
              <a:gd name="connsiteY85" fmla="*/ 5150567 h 6858000"/>
              <a:gd name="connsiteX86" fmla="*/ 6001127 w 6424098"/>
              <a:gd name="connsiteY86" fmla="*/ 5164609 h 6858000"/>
              <a:gd name="connsiteX87" fmla="*/ 5998514 w 6424098"/>
              <a:gd name="connsiteY87" fmla="*/ 5189673 h 6858000"/>
              <a:gd name="connsiteX88" fmla="*/ 6018409 w 6424098"/>
              <a:gd name="connsiteY88" fmla="*/ 5227157 h 6858000"/>
              <a:gd name="connsiteX89" fmla="*/ 6036748 w 6424098"/>
              <a:gd name="connsiteY89" fmla="*/ 5322752 h 6858000"/>
              <a:gd name="connsiteX90" fmla="*/ 6036943 w 6424098"/>
              <a:gd name="connsiteY90" fmla="*/ 5329480 h 6858000"/>
              <a:gd name="connsiteX91" fmla="*/ 6037677 w 6424098"/>
              <a:gd name="connsiteY91" fmla="*/ 5354807 h 6858000"/>
              <a:gd name="connsiteX92" fmla="*/ 6039728 w 6424098"/>
              <a:gd name="connsiteY92" fmla="*/ 5359416 h 6858000"/>
              <a:gd name="connsiteX93" fmla="*/ 6053435 w 6424098"/>
              <a:gd name="connsiteY93" fmla="*/ 5387547 h 6858000"/>
              <a:gd name="connsiteX94" fmla="*/ 6065933 w 6424098"/>
              <a:gd name="connsiteY94" fmla="*/ 5443002 h 6858000"/>
              <a:gd name="connsiteX95" fmla="*/ 6068640 w 6424098"/>
              <a:gd name="connsiteY95" fmla="*/ 5474503 h 6858000"/>
              <a:gd name="connsiteX96" fmla="*/ 6080922 w 6424098"/>
              <a:gd name="connsiteY96" fmla="*/ 5561070 h 6858000"/>
              <a:gd name="connsiteX97" fmla="*/ 6096949 w 6424098"/>
              <a:gd name="connsiteY97" fmla="*/ 5648179 h 6858000"/>
              <a:gd name="connsiteX98" fmla="*/ 6125703 w 6424098"/>
              <a:gd name="connsiteY98" fmla="*/ 5692894 h 6858000"/>
              <a:gd name="connsiteX99" fmla="*/ 6121353 w 6424098"/>
              <a:gd name="connsiteY99" fmla="*/ 5721725 h 6858000"/>
              <a:gd name="connsiteX100" fmla="*/ 6121607 w 6424098"/>
              <a:gd name="connsiteY100" fmla="*/ 5721959 h 6858000"/>
              <a:gd name="connsiteX101" fmla="*/ 6127024 w 6424098"/>
              <a:gd name="connsiteY101" fmla="*/ 5786902 h 6858000"/>
              <a:gd name="connsiteX102" fmla="*/ 6127519 w 6424098"/>
              <a:gd name="connsiteY102" fmla="*/ 5865775 h 6858000"/>
              <a:gd name="connsiteX103" fmla="*/ 6119217 w 6424098"/>
              <a:gd name="connsiteY103" fmla="*/ 5888542 h 6858000"/>
              <a:gd name="connsiteX104" fmla="*/ 6102493 w 6424098"/>
              <a:gd name="connsiteY104" fmla="*/ 5928602 h 6858000"/>
              <a:gd name="connsiteX105" fmla="*/ 6056863 w 6424098"/>
              <a:gd name="connsiteY105" fmla="*/ 6000643 h 6858000"/>
              <a:gd name="connsiteX106" fmla="*/ 6045436 w 6424098"/>
              <a:gd name="connsiteY106" fmla="*/ 6124480 h 6858000"/>
              <a:gd name="connsiteX107" fmla="*/ 6030489 w 6424098"/>
              <a:gd name="connsiteY107" fmla="*/ 6317666 h 6858000"/>
              <a:gd name="connsiteX108" fmla="*/ 6007492 w 6424098"/>
              <a:gd name="connsiteY108" fmla="*/ 6440818 h 6858000"/>
              <a:gd name="connsiteX109" fmla="*/ 6009467 w 6424098"/>
              <a:gd name="connsiteY109" fmla="*/ 6487076 h 6858000"/>
              <a:gd name="connsiteX110" fmla="*/ 5995064 w 6424098"/>
              <a:gd name="connsiteY110" fmla="*/ 6540791 h 6858000"/>
              <a:gd name="connsiteX111" fmla="*/ 6004510 w 6424098"/>
              <a:gd name="connsiteY111" fmla="*/ 6599256 h 6858000"/>
              <a:gd name="connsiteX112" fmla="*/ 5986207 w 6424098"/>
              <a:gd name="connsiteY112" fmla="*/ 6695855 h 6858000"/>
              <a:gd name="connsiteX113" fmla="*/ 5979428 w 6424098"/>
              <a:gd name="connsiteY113" fmla="*/ 6754678 h 6858000"/>
              <a:gd name="connsiteX114" fmla="*/ 5983398 w 6424098"/>
              <a:gd name="connsiteY114" fmla="*/ 6778641 h 6858000"/>
              <a:gd name="connsiteX115" fmla="*/ 5984543 w 6424098"/>
              <a:gd name="connsiteY115" fmla="*/ 6811016 h 6858000"/>
              <a:gd name="connsiteX116" fmla="*/ 5979671 w 6424098"/>
              <a:gd name="connsiteY116" fmla="*/ 6858000 h 6858000"/>
              <a:gd name="connsiteX117" fmla="*/ 0 w 6424098"/>
              <a:gd name="connsiteY117" fmla="*/ 6858000 h 6858000"/>
              <a:gd name="connsiteX118" fmla="*/ 0 w 6424098"/>
              <a:gd name="connsiteY11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79671 w 6127519"/>
              <a:gd name="connsiteY116" fmla="*/ 6858000 h 6858000"/>
              <a:gd name="connsiteX117" fmla="*/ 0 w 6127519"/>
              <a:gd name="connsiteY117" fmla="*/ 6858000 h 6858000"/>
              <a:gd name="connsiteX118" fmla="*/ 0 w 6127519"/>
              <a:gd name="connsiteY11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25404 w 6127519"/>
              <a:gd name="connsiteY82" fmla="*/ 4858148 h 6858000"/>
              <a:gd name="connsiteX83" fmla="*/ 6007749 w 6127519"/>
              <a:gd name="connsiteY83" fmla="*/ 4964715 h 6858000"/>
              <a:gd name="connsiteX84" fmla="*/ 6005269 w 6127519"/>
              <a:gd name="connsiteY84" fmla="*/ 5150567 h 6858000"/>
              <a:gd name="connsiteX85" fmla="*/ 6001127 w 6127519"/>
              <a:gd name="connsiteY85" fmla="*/ 5164609 h 6858000"/>
              <a:gd name="connsiteX86" fmla="*/ 5998514 w 6127519"/>
              <a:gd name="connsiteY86" fmla="*/ 5189673 h 6858000"/>
              <a:gd name="connsiteX87" fmla="*/ 6018409 w 6127519"/>
              <a:gd name="connsiteY87" fmla="*/ 5227157 h 6858000"/>
              <a:gd name="connsiteX88" fmla="*/ 6036748 w 6127519"/>
              <a:gd name="connsiteY88" fmla="*/ 5322752 h 6858000"/>
              <a:gd name="connsiteX89" fmla="*/ 6036943 w 6127519"/>
              <a:gd name="connsiteY89" fmla="*/ 5329480 h 6858000"/>
              <a:gd name="connsiteX90" fmla="*/ 6037677 w 6127519"/>
              <a:gd name="connsiteY90" fmla="*/ 5354807 h 6858000"/>
              <a:gd name="connsiteX91" fmla="*/ 6039728 w 6127519"/>
              <a:gd name="connsiteY91" fmla="*/ 5359416 h 6858000"/>
              <a:gd name="connsiteX92" fmla="*/ 6053435 w 6127519"/>
              <a:gd name="connsiteY92" fmla="*/ 5387547 h 6858000"/>
              <a:gd name="connsiteX93" fmla="*/ 6065933 w 6127519"/>
              <a:gd name="connsiteY93" fmla="*/ 5443002 h 6858000"/>
              <a:gd name="connsiteX94" fmla="*/ 6068640 w 6127519"/>
              <a:gd name="connsiteY94" fmla="*/ 5474503 h 6858000"/>
              <a:gd name="connsiteX95" fmla="*/ 6080922 w 6127519"/>
              <a:gd name="connsiteY95" fmla="*/ 5561070 h 6858000"/>
              <a:gd name="connsiteX96" fmla="*/ 6096949 w 6127519"/>
              <a:gd name="connsiteY96" fmla="*/ 5648179 h 6858000"/>
              <a:gd name="connsiteX97" fmla="*/ 6125703 w 6127519"/>
              <a:gd name="connsiteY97" fmla="*/ 5692894 h 6858000"/>
              <a:gd name="connsiteX98" fmla="*/ 6121353 w 6127519"/>
              <a:gd name="connsiteY98" fmla="*/ 5721725 h 6858000"/>
              <a:gd name="connsiteX99" fmla="*/ 6121607 w 6127519"/>
              <a:gd name="connsiteY99" fmla="*/ 5721959 h 6858000"/>
              <a:gd name="connsiteX100" fmla="*/ 6127024 w 6127519"/>
              <a:gd name="connsiteY100" fmla="*/ 5786902 h 6858000"/>
              <a:gd name="connsiteX101" fmla="*/ 6127519 w 6127519"/>
              <a:gd name="connsiteY101" fmla="*/ 5865775 h 6858000"/>
              <a:gd name="connsiteX102" fmla="*/ 6119217 w 6127519"/>
              <a:gd name="connsiteY102" fmla="*/ 5888542 h 6858000"/>
              <a:gd name="connsiteX103" fmla="*/ 6102493 w 6127519"/>
              <a:gd name="connsiteY103" fmla="*/ 5928602 h 6858000"/>
              <a:gd name="connsiteX104" fmla="*/ 6056863 w 6127519"/>
              <a:gd name="connsiteY104" fmla="*/ 6000643 h 6858000"/>
              <a:gd name="connsiteX105" fmla="*/ 6045436 w 6127519"/>
              <a:gd name="connsiteY105" fmla="*/ 6124480 h 6858000"/>
              <a:gd name="connsiteX106" fmla="*/ 6030489 w 6127519"/>
              <a:gd name="connsiteY106" fmla="*/ 6317666 h 6858000"/>
              <a:gd name="connsiteX107" fmla="*/ 6007492 w 6127519"/>
              <a:gd name="connsiteY107" fmla="*/ 6440818 h 6858000"/>
              <a:gd name="connsiteX108" fmla="*/ 6009467 w 6127519"/>
              <a:gd name="connsiteY108" fmla="*/ 6487076 h 6858000"/>
              <a:gd name="connsiteX109" fmla="*/ 5995064 w 6127519"/>
              <a:gd name="connsiteY109" fmla="*/ 6540791 h 6858000"/>
              <a:gd name="connsiteX110" fmla="*/ 6004510 w 6127519"/>
              <a:gd name="connsiteY110" fmla="*/ 6599256 h 6858000"/>
              <a:gd name="connsiteX111" fmla="*/ 5986207 w 6127519"/>
              <a:gd name="connsiteY111" fmla="*/ 6695855 h 6858000"/>
              <a:gd name="connsiteX112" fmla="*/ 5979428 w 6127519"/>
              <a:gd name="connsiteY112" fmla="*/ 6754678 h 6858000"/>
              <a:gd name="connsiteX113" fmla="*/ 5983398 w 6127519"/>
              <a:gd name="connsiteY113" fmla="*/ 6778641 h 6858000"/>
              <a:gd name="connsiteX114" fmla="*/ 5984543 w 6127519"/>
              <a:gd name="connsiteY114" fmla="*/ 6811016 h 6858000"/>
              <a:gd name="connsiteX115" fmla="*/ 5979671 w 6127519"/>
              <a:gd name="connsiteY115" fmla="*/ 6858000 h 6858000"/>
              <a:gd name="connsiteX116" fmla="*/ 0 w 6127519"/>
              <a:gd name="connsiteY116" fmla="*/ 6858000 h 6858000"/>
              <a:gd name="connsiteX117" fmla="*/ 0 w 6127519"/>
              <a:gd name="connsiteY11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07819 w 6127519"/>
              <a:gd name="connsiteY82" fmla="*/ 4858148 h 6858000"/>
              <a:gd name="connsiteX83" fmla="*/ 6007749 w 6127519"/>
              <a:gd name="connsiteY83" fmla="*/ 4964715 h 6858000"/>
              <a:gd name="connsiteX84" fmla="*/ 6005269 w 6127519"/>
              <a:gd name="connsiteY84" fmla="*/ 5150567 h 6858000"/>
              <a:gd name="connsiteX85" fmla="*/ 6001127 w 6127519"/>
              <a:gd name="connsiteY85" fmla="*/ 5164609 h 6858000"/>
              <a:gd name="connsiteX86" fmla="*/ 5998514 w 6127519"/>
              <a:gd name="connsiteY86" fmla="*/ 5189673 h 6858000"/>
              <a:gd name="connsiteX87" fmla="*/ 6018409 w 6127519"/>
              <a:gd name="connsiteY87" fmla="*/ 5227157 h 6858000"/>
              <a:gd name="connsiteX88" fmla="*/ 6036748 w 6127519"/>
              <a:gd name="connsiteY88" fmla="*/ 5322752 h 6858000"/>
              <a:gd name="connsiteX89" fmla="*/ 6036943 w 6127519"/>
              <a:gd name="connsiteY89" fmla="*/ 5329480 h 6858000"/>
              <a:gd name="connsiteX90" fmla="*/ 6037677 w 6127519"/>
              <a:gd name="connsiteY90" fmla="*/ 5354807 h 6858000"/>
              <a:gd name="connsiteX91" fmla="*/ 6039728 w 6127519"/>
              <a:gd name="connsiteY91" fmla="*/ 5359416 h 6858000"/>
              <a:gd name="connsiteX92" fmla="*/ 6053435 w 6127519"/>
              <a:gd name="connsiteY92" fmla="*/ 5387547 h 6858000"/>
              <a:gd name="connsiteX93" fmla="*/ 6065933 w 6127519"/>
              <a:gd name="connsiteY93" fmla="*/ 5443002 h 6858000"/>
              <a:gd name="connsiteX94" fmla="*/ 6068640 w 6127519"/>
              <a:gd name="connsiteY94" fmla="*/ 5474503 h 6858000"/>
              <a:gd name="connsiteX95" fmla="*/ 6080922 w 6127519"/>
              <a:gd name="connsiteY95" fmla="*/ 5561070 h 6858000"/>
              <a:gd name="connsiteX96" fmla="*/ 6096949 w 6127519"/>
              <a:gd name="connsiteY96" fmla="*/ 5648179 h 6858000"/>
              <a:gd name="connsiteX97" fmla="*/ 6125703 w 6127519"/>
              <a:gd name="connsiteY97" fmla="*/ 5692894 h 6858000"/>
              <a:gd name="connsiteX98" fmla="*/ 6121353 w 6127519"/>
              <a:gd name="connsiteY98" fmla="*/ 5721725 h 6858000"/>
              <a:gd name="connsiteX99" fmla="*/ 6121607 w 6127519"/>
              <a:gd name="connsiteY99" fmla="*/ 5721959 h 6858000"/>
              <a:gd name="connsiteX100" fmla="*/ 6127024 w 6127519"/>
              <a:gd name="connsiteY100" fmla="*/ 5786902 h 6858000"/>
              <a:gd name="connsiteX101" fmla="*/ 6127519 w 6127519"/>
              <a:gd name="connsiteY101" fmla="*/ 5865775 h 6858000"/>
              <a:gd name="connsiteX102" fmla="*/ 6119217 w 6127519"/>
              <a:gd name="connsiteY102" fmla="*/ 5888542 h 6858000"/>
              <a:gd name="connsiteX103" fmla="*/ 6102493 w 6127519"/>
              <a:gd name="connsiteY103" fmla="*/ 5928602 h 6858000"/>
              <a:gd name="connsiteX104" fmla="*/ 6056863 w 6127519"/>
              <a:gd name="connsiteY104" fmla="*/ 6000643 h 6858000"/>
              <a:gd name="connsiteX105" fmla="*/ 6045436 w 6127519"/>
              <a:gd name="connsiteY105" fmla="*/ 6124480 h 6858000"/>
              <a:gd name="connsiteX106" fmla="*/ 6030489 w 6127519"/>
              <a:gd name="connsiteY106" fmla="*/ 6317666 h 6858000"/>
              <a:gd name="connsiteX107" fmla="*/ 6007492 w 6127519"/>
              <a:gd name="connsiteY107" fmla="*/ 6440818 h 6858000"/>
              <a:gd name="connsiteX108" fmla="*/ 6009467 w 6127519"/>
              <a:gd name="connsiteY108" fmla="*/ 6487076 h 6858000"/>
              <a:gd name="connsiteX109" fmla="*/ 5995064 w 6127519"/>
              <a:gd name="connsiteY109" fmla="*/ 6540791 h 6858000"/>
              <a:gd name="connsiteX110" fmla="*/ 6004510 w 6127519"/>
              <a:gd name="connsiteY110" fmla="*/ 6599256 h 6858000"/>
              <a:gd name="connsiteX111" fmla="*/ 5986207 w 6127519"/>
              <a:gd name="connsiteY111" fmla="*/ 6695855 h 6858000"/>
              <a:gd name="connsiteX112" fmla="*/ 5979428 w 6127519"/>
              <a:gd name="connsiteY112" fmla="*/ 6754678 h 6858000"/>
              <a:gd name="connsiteX113" fmla="*/ 5983398 w 6127519"/>
              <a:gd name="connsiteY113" fmla="*/ 6778641 h 6858000"/>
              <a:gd name="connsiteX114" fmla="*/ 5984543 w 6127519"/>
              <a:gd name="connsiteY114" fmla="*/ 6811016 h 6858000"/>
              <a:gd name="connsiteX115" fmla="*/ 5979671 w 6127519"/>
              <a:gd name="connsiteY115" fmla="*/ 6858000 h 6858000"/>
              <a:gd name="connsiteX116" fmla="*/ 0 w 6127519"/>
              <a:gd name="connsiteY116" fmla="*/ 6858000 h 6858000"/>
              <a:gd name="connsiteX117" fmla="*/ 0 w 6127519"/>
              <a:gd name="connsiteY11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68491 w 6127519"/>
              <a:gd name="connsiteY64" fmla="*/ 3914399 h 6858000"/>
              <a:gd name="connsiteX65" fmla="*/ 5793123 w 6127519"/>
              <a:gd name="connsiteY65" fmla="*/ 3969952 h 6858000"/>
              <a:gd name="connsiteX66" fmla="*/ 5808321 w 6127519"/>
              <a:gd name="connsiteY66" fmla="*/ 3988153 h 6858000"/>
              <a:gd name="connsiteX67" fmla="*/ 5825621 w 6127519"/>
              <a:gd name="connsiteY67" fmla="*/ 4015525 h 6858000"/>
              <a:gd name="connsiteX68" fmla="*/ 5860672 w 6127519"/>
              <a:gd name="connsiteY68" fmla="*/ 4061579 h 6858000"/>
              <a:gd name="connsiteX69" fmla="*/ 5872173 w 6127519"/>
              <a:gd name="connsiteY69" fmla="*/ 4088497 h 6858000"/>
              <a:gd name="connsiteX70" fmla="*/ 5894095 w 6127519"/>
              <a:gd name="connsiteY70" fmla="*/ 4128857 h 6858000"/>
              <a:gd name="connsiteX71" fmla="*/ 5903513 w 6127519"/>
              <a:gd name="connsiteY71" fmla="*/ 4187661 h 6858000"/>
              <a:gd name="connsiteX72" fmla="*/ 5917114 w 6127519"/>
              <a:gd name="connsiteY72" fmla="*/ 4213096 h 6858000"/>
              <a:gd name="connsiteX73" fmla="*/ 5924233 w 6127519"/>
              <a:gd name="connsiteY73" fmla="*/ 4242060 h 6858000"/>
              <a:gd name="connsiteX74" fmla="*/ 5928910 w 6127519"/>
              <a:gd name="connsiteY74" fmla="*/ 4300973 h 6858000"/>
              <a:gd name="connsiteX75" fmla="*/ 5939320 w 6127519"/>
              <a:gd name="connsiteY75" fmla="*/ 4340435 h 6858000"/>
              <a:gd name="connsiteX76" fmla="*/ 5946705 w 6127519"/>
              <a:gd name="connsiteY76" fmla="*/ 4428051 h 6858000"/>
              <a:gd name="connsiteX77" fmla="*/ 5949261 w 6127519"/>
              <a:gd name="connsiteY77" fmla="*/ 4449185 h 6858000"/>
              <a:gd name="connsiteX78" fmla="*/ 5968960 w 6127519"/>
              <a:gd name="connsiteY78" fmla="*/ 4482655 h 6858000"/>
              <a:gd name="connsiteX79" fmla="*/ 5980106 w 6127519"/>
              <a:gd name="connsiteY79" fmla="*/ 4585087 h 6858000"/>
              <a:gd name="connsiteX80" fmla="*/ 5998138 w 6127519"/>
              <a:gd name="connsiteY80" fmla="*/ 4697518 h 6858000"/>
              <a:gd name="connsiteX81" fmla="*/ 6007819 w 6127519"/>
              <a:gd name="connsiteY81" fmla="*/ 4858148 h 6858000"/>
              <a:gd name="connsiteX82" fmla="*/ 6007749 w 6127519"/>
              <a:gd name="connsiteY82" fmla="*/ 4964715 h 6858000"/>
              <a:gd name="connsiteX83" fmla="*/ 6005269 w 6127519"/>
              <a:gd name="connsiteY83" fmla="*/ 5150567 h 6858000"/>
              <a:gd name="connsiteX84" fmla="*/ 6001127 w 6127519"/>
              <a:gd name="connsiteY84" fmla="*/ 5164609 h 6858000"/>
              <a:gd name="connsiteX85" fmla="*/ 5998514 w 6127519"/>
              <a:gd name="connsiteY85" fmla="*/ 5189673 h 6858000"/>
              <a:gd name="connsiteX86" fmla="*/ 6018409 w 6127519"/>
              <a:gd name="connsiteY86" fmla="*/ 5227157 h 6858000"/>
              <a:gd name="connsiteX87" fmla="*/ 6036748 w 6127519"/>
              <a:gd name="connsiteY87" fmla="*/ 5322752 h 6858000"/>
              <a:gd name="connsiteX88" fmla="*/ 6036943 w 6127519"/>
              <a:gd name="connsiteY88" fmla="*/ 5329480 h 6858000"/>
              <a:gd name="connsiteX89" fmla="*/ 6037677 w 6127519"/>
              <a:gd name="connsiteY89" fmla="*/ 5354807 h 6858000"/>
              <a:gd name="connsiteX90" fmla="*/ 6039728 w 6127519"/>
              <a:gd name="connsiteY90" fmla="*/ 5359416 h 6858000"/>
              <a:gd name="connsiteX91" fmla="*/ 6053435 w 6127519"/>
              <a:gd name="connsiteY91" fmla="*/ 5387547 h 6858000"/>
              <a:gd name="connsiteX92" fmla="*/ 6065933 w 6127519"/>
              <a:gd name="connsiteY92" fmla="*/ 5443002 h 6858000"/>
              <a:gd name="connsiteX93" fmla="*/ 6068640 w 6127519"/>
              <a:gd name="connsiteY93" fmla="*/ 5474503 h 6858000"/>
              <a:gd name="connsiteX94" fmla="*/ 6080922 w 6127519"/>
              <a:gd name="connsiteY94" fmla="*/ 5561070 h 6858000"/>
              <a:gd name="connsiteX95" fmla="*/ 6096949 w 6127519"/>
              <a:gd name="connsiteY95" fmla="*/ 5648179 h 6858000"/>
              <a:gd name="connsiteX96" fmla="*/ 6125703 w 6127519"/>
              <a:gd name="connsiteY96" fmla="*/ 5692894 h 6858000"/>
              <a:gd name="connsiteX97" fmla="*/ 6121353 w 6127519"/>
              <a:gd name="connsiteY97" fmla="*/ 5721725 h 6858000"/>
              <a:gd name="connsiteX98" fmla="*/ 6121607 w 6127519"/>
              <a:gd name="connsiteY98" fmla="*/ 5721959 h 6858000"/>
              <a:gd name="connsiteX99" fmla="*/ 6127024 w 6127519"/>
              <a:gd name="connsiteY99" fmla="*/ 5786902 h 6858000"/>
              <a:gd name="connsiteX100" fmla="*/ 6127519 w 6127519"/>
              <a:gd name="connsiteY100" fmla="*/ 5865775 h 6858000"/>
              <a:gd name="connsiteX101" fmla="*/ 6119217 w 6127519"/>
              <a:gd name="connsiteY101" fmla="*/ 5888542 h 6858000"/>
              <a:gd name="connsiteX102" fmla="*/ 6102493 w 6127519"/>
              <a:gd name="connsiteY102" fmla="*/ 5928602 h 6858000"/>
              <a:gd name="connsiteX103" fmla="*/ 6056863 w 6127519"/>
              <a:gd name="connsiteY103" fmla="*/ 6000643 h 6858000"/>
              <a:gd name="connsiteX104" fmla="*/ 6045436 w 6127519"/>
              <a:gd name="connsiteY104" fmla="*/ 6124480 h 6858000"/>
              <a:gd name="connsiteX105" fmla="*/ 6030489 w 6127519"/>
              <a:gd name="connsiteY105" fmla="*/ 6317666 h 6858000"/>
              <a:gd name="connsiteX106" fmla="*/ 6007492 w 6127519"/>
              <a:gd name="connsiteY106" fmla="*/ 6440818 h 6858000"/>
              <a:gd name="connsiteX107" fmla="*/ 6009467 w 6127519"/>
              <a:gd name="connsiteY107" fmla="*/ 6487076 h 6858000"/>
              <a:gd name="connsiteX108" fmla="*/ 5995064 w 6127519"/>
              <a:gd name="connsiteY108" fmla="*/ 6540791 h 6858000"/>
              <a:gd name="connsiteX109" fmla="*/ 6004510 w 6127519"/>
              <a:gd name="connsiteY109" fmla="*/ 6599256 h 6858000"/>
              <a:gd name="connsiteX110" fmla="*/ 5986207 w 6127519"/>
              <a:gd name="connsiteY110" fmla="*/ 6695855 h 6858000"/>
              <a:gd name="connsiteX111" fmla="*/ 5979428 w 6127519"/>
              <a:gd name="connsiteY111" fmla="*/ 6754678 h 6858000"/>
              <a:gd name="connsiteX112" fmla="*/ 5983398 w 6127519"/>
              <a:gd name="connsiteY112" fmla="*/ 6778641 h 6858000"/>
              <a:gd name="connsiteX113" fmla="*/ 5984543 w 6127519"/>
              <a:gd name="connsiteY113" fmla="*/ 6811016 h 6858000"/>
              <a:gd name="connsiteX114" fmla="*/ 5979671 w 6127519"/>
              <a:gd name="connsiteY114" fmla="*/ 6858000 h 6858000"/>
              <a:gd name="connsiteX115" fmla="*/ 0 w 6127519"/>
              <a:gd name="connsiteY115" fmla="*/ 6858000 h 6858000"/>
              <a:gd name="connsiteX116" fmla="*/ 0 w 6127519"/>
              <a:gd name="connsiteY11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707995 w 6127519"/>
              <a:gd name="connsiteY62" fmla="*/ 3781685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707995 w 6127519"/>
              <a:gd name="connsiteY62" fmla="*/ 3781685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89758 w 6127519"/>
              <a:gd name="connsiteY50" fmla="*/ 3506453 h 6858000"/>
              <a:gd name="connsiteX51" fmla="*/ 5596144 w 6127519"/>
              <a:gd name="connsiteY51" fmla="*/ 3534624 h 6858000"/>
              <a:gd name="connsiteX52" fmla="*/ 5597750 w 6127519"/>
              <a:gd name="connsiteY52" fmla="*/ 3534129 h 6858000"/>
              <a:gd name="connsiteX53" fmla="*/ 5599700 w 6127519"/>
              <a:gd name="connsiteY53" fmla="*/ 3547221 h 6858000"/>
              <a:gd name="connsiteX54" fmla="*/ 5615031 w 6127519"/>
              <a:gd name="connsiteY54" fmla="*/ 3557482 h 6858000"/>
              <a:gd name="connsiteX55" fmla="*/ 5618377 w 6127519"/>
              <a:gd name="connsiteY55" fmla="*/ 3588431 h 6858000"/>
              <a:gd name="connsiteX56" fmla="*/ 5612155 w 6127519"/>
              <a:gd name="connsiteY56" fmla="*/ 3589869 h 6858000"/>
              <a:gd name="connsiteX57" fmla="*/ 5620843 w 6127519"/>
              <a:gd name="connsiteY57" fmla="*/ 3606745 h 6858000"/>
              <a:gd name="connsiteX58" fmla="*/ 5655472 w 6127519"/>
              <a:gd name="connsiteY58" fmla="*/ 3678877 h 6858000"/>
              <a:gd name="connsiteX59" fmla="*/ 5683015 w 6127519"/>
              <a:gd name="connsiteY59" fmla="*/ 3762025 h 6858000"/>
              <a:gd name="connsiteX60" fmla="*/ 5696643 w 6127519"/>
              <a:gd name="connsiteY60" fmla="*/ 3773888 h 6858000"/>
              <a:gd name="connsiteX61" fmla="*/ 5707995 w 6127519"/>
              <a:gd name="connsiteY61" fmla="*/ 3781685 h 6858000"/>
              <a:gd name="connsiteX62" fmla="*/ 5768491 w 6127519"/>
              <a:gd name="connsiteY62" fmla="*/ 3914399 h 6858000"/>
              <a:gd name="connsiteX63" fmla="*/ 5793123 w 6127519"/>
              <a:gd name="connsiteY63" fmla="*/ 3969952 h 6858000"/>
              <a:gd name="connsiteX64" fmla="*/ 5808321 w 6127519"/>
              <a:gd name="connsiteY64" fmla="*/ 3988153 h 6858000"/>
              <a:gd name="connsiteX65" fmla="*/ 5825621 w 6127519"/>
              <a:gd name="connsiteY65" fmla="*/ 4015525 h 6858000"/>
              <a:gd name="connsiteX66" fmla="*/ 5860672 w 6127519"/>
              <a:gd name="connsiteY66" fmla="*/ 4061579 h 6858000"/>
              <a:gd name="connsiteX67" fmla="*/ 5872173 w 6127519"/>
              <a:gd name="connsiteY67" fmla="*/ 4088497 h 6858000"/>
              <a:gd name="connsiteX68" fmla="*/ 5894095 w 6127519"/>
              <a:gd name="connsiteY68" fmla="*/ 4128857 h 6858000"/>
              <a:gd name="connsiteX69" fmla="*/ 5903513 w 6127519"/>
              <a:gd name="connsiteY69" fmla="*/ 4187661 h 6858000"/>
              <a:gd name="connsiteX70" fmla="*/ 5917114 w 6127519"/>
              <a:gd name="connsiteY70" fmla="*/ 4213096 h 6858000"/>
              <a:gd name="connsiteX71" fmla="*/ 5924233 w 6127519"/>
              <a:gd name="connsiteY71" fmla="*/ 4242060 h 6858000"/>
              <a:gd name="connsiteX72" fmla="*/ 5928910 w 6127519"/>
              <a:gd name="connsiteY72" fmla="*/ 4300973 h 6858000"/>
              <a:gd name="connsiteX73" fmla="*/ 5939320 w 6127519"/>
              <a:gd name="connsiteY73" fmla="*/ 4340435 h 6858000"/>
              <a:gd name="connsiteX74" fmla="*/ 5946705 w 6127519"/>
              <a:gd name="connsiteY74" fmla="*/ 4428051 h 6858000"/>
              <a:gd name="connsiteX75" fmla="*/ 5949261 w 6127519"/>
              <a:gd name="connsiteY75" fmla="*/ 4449185 h 6858000"/>
              <a:gd name="connsiteX76" fmla="*/ 5968960 w 6127519"/>
              <a:gd name="connsiteY76" fmla="*/ 4482655 h 6858000"/>
              <a:gd name="connsiteX77" fmla="*/ 5980106 w 6127519"/>
              <a:gd name="connsiteY77" fmla="*/ 4585087 h 6858000"/>
              <a:gd name="connsiteX78" fmla="*/ 5998138 w 6127519"/>
              <a:gd name="connsiteY78" fmla="*/ 4697518 h 6858000"/>
              <a:gd name="connsiteX79" fmla="*/ 6007819 w 6127519"/>
              <a:gd name="connsiteY79" fmla="*/ 4858148 h 6858000"/>
              <a:gd name="connsiteX80" fmla="*/ 6007749 w 6127519"/>
              <a:gd name="connsiteY80" fmla="*/ 4964715 h 6858000"/>
              <a:gd name="connsiteX81" fmla="*/ 6005269 w 6127519"/>
              <a:gd name="connsiteY81" fmla="*/ 5150567 h 6858000"/>
              <a:gd name="connsiteX82" fmla="*/ 6001127 w 6127519"/>
              <a:gd name="connsiteY82" fmla="*/ 5164609 h 6858000"/>
              <a:gd name="connsiteX83" fmla="*/ 5998514 w 6127519"/>
              <a:gd name="connsiteY83" fmla="*/ 5189673 h 6858000"/>
              <a:gd name="connsiteX84" fmla="*/ 6018409 w 6127519"/>
              <a:gd name="connsiteY84" fmla="*/ 5227157 h 6858000"/>
              <a:gd name="connsiteX85" fmla="*/ 6036748 w 6127519"/>
              <a:gd name="connsiteY85" fmla="*/ 5322752 h 6858000"/>
              <a:gd name="connsiteX86" fmla="*/ 6036943 w 6127519"/>
              <a:gd name="connsiteY86" fmla="*/ 5329480 h 6858000"/>
              <a:gd name="connsiteX87" fmla="*/ 6037677 w 6127519"/>
              <a:gd name="connsiteY87" fmla="*/ 5354807 h 6858000"/>
              <a:gd name="connsiteX88" fmla="*/ 6039728 w 6127519"/>
              <a:gd name="connsiteY88" fmla="*/ 5359416 h 6858000"/>
              <a:gd name="connsiteX89" fmla="*/ 6053435 w 6127519"/>
              <a:gd name="connsiteY89" fmla="*/ 5387547 h 6858000"/>
              <a:gd name="connsiteX90" fmla="*/ 6065933 w 6127519"/>
              <a:gd name="connsiteY90" fmla="*/ 5443002 h 6858000"/>
              <a:gd name="connsiteX91" fmla="*/ 6068640 w 6127519"/>
              <a:gd name="connsiteY91" fmla="*/ 5474503 h 6858000"/>
              <a:gd name="connsiteX92" fmla="*/ 6080922 w 6127519"/>
              <a:gd name="connsiteY92" fmla="*/ 5561070 h 6858000"/>
              <a:gd name="connsiteX93" fmla="*/ 6096949 w 6127519"/>
              <a:gd name="connsiteY93" fmla="*/ 5648179 h 6858000"/>
              <a:gd name="connsiteX94" fmla="*/ 6125703 w 6127519"/>
              <a:gd name="connsiteY94" fmla="*/ 5692894 h 6858000"/>
              <a:gd name="connsiteX95" fmla="*/ 6121353 w 6127519"/>
              <a:gd name="connsiteY95" fmla="*/ 5721725 h 6858000"/>
              <a:gd name="connsiteX96" fmla="*/ 6121607 w 6127519"/>
              <a:gd name="connsiteY96" fmla="*/ 5721959 h 6858000"/>
              <a:gd name="connsiteX97" fmla="*/ 6127024 w 6127519"/>
              <a:gd name="connsiteY97" fmla="*/ 5786902 h 6858000"/>
              <a:gd name="connsiteX98" fmla="*/ 6127519 w 6127519"/>
              <a:gd name="connsiteY98" fmla="*/ 5865775 h 6858000"/>
              <a:gd name="connsiteX99" fmla="*/ 6119217 w 6127519"/>
              <a:gd name="connsiteY99" fmla="*/ 5888542 h 6858000"/>
              <a:gd name="connsiteX100" fmla="*/ 6102493 w 6127519"/>
              <a:gd name="connsiteY100" fmla="*/ 5928602 h 6858000"/>
              <a:gd name="connsiteX101" fmla="*/ 6056863 w 6127519"/>
              <a:gd name="connsiteY101" fmla="*/ 6000643 h 6858000"/>
              <a:gd name="connsiteX102" fmla="*/ 6045436 w 6127519"/>
              <a:gd name="connsiteY102" fmla="*/ 6124480 h 6858000"/>
              <a:gd name="connsiteX103" fmla="*/ 6030489 w 6127519"/>
              <a:gd name="connsiteY103" fmla="*/ 6317666 h 6858000"/>
              <a:gd name="connsiteX104" fmla="*/ 6007492 w 6127519"/>
              <a:gd name="connsiteY104" fmla="*/ 6440818 h 6858000"/>
              <a:gd name="connsiteX105" fmla="*/ 6009467 w 6127519"/>
              <a:gd name="connsiteY105" fmla="*/ 6487076 h 6858000"/>
              <a:gd name="connsiteX106" fmla="*/ 5995064 w 6127519"/>
              <a:gd name="connsiteY106" fmla="*/ 6540791 h 6858000"/>
              <a:gd name="connsiteX107" fmla="*/ 6004510 w 6127519"/>
              <a:gd name="connsiteY107" fmla="*/ 6599256 h 6858000"/>
              <a:gd name="connsiteX108" fmla="*/ 5986207 w 6127519"/>
              <a:gd name="connsiteY108" fmla="*/ 6695855 h 6858000"/>
              <a:gd name="connsiteX109" fmla="*/ 5979428 w 6127519"/>
              <a:gd name="connsiteY109" fmla="*/ 6754678 h 6858000"/>
              <a:gd name="connsiteX110" fmla="*/ 5983398 w 6127519"/>
              <a:gd name="connsiteY110" fmla="*/ 6778641 h 6858000"/>
              <a:gd name="connsiteX111" fmla="*/ 5984543 w 6127519"/>
              <a:gd name="connsiteY111" fmla="*/ 6811016 h 6858000"/>
              <a:gd name="connsiteX112" fmla="*/ 5979671 w 6127519"/>
              <a:gd name="connsiteY112" fmla="*/ 6858000 h 6858000"/>
              <a:gd name="connsiteX113" fmla="*/ 0 w 6127519"/>
              <a:gd name="connsiteY113" fmla="*/ 6858000 h 6858000"/>
              <a:gd name="connsiteX114" fmla="*/ 0 w 6127519"/>
              <a:gd name="connsiteY11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89758 w 6127519"/>
              <a:gd name="connsiteY50" fmla="*/ 3453699 h 6858000"/>
              <a:gd name="connsiteX51" fmla="*/ 5596144 w 6127519"/>
              <a:gd name="connsiteY51" fmla="*/ 3534624 h 6858000"/>
              <a:gd name="connsiteX52" fmla="*/ 5597750 w 6127519"/>
              <a:gd name="connsiteY52" fmla="*/ 3534129 h 6858000"/>
              <a:gd name="connsiteX53" fmla="*/ 5599700 w 6127519"/>
              <a:gd name="connsiteY53" fmla="*/ 3547221 h 6858000"/>
              <a:gd name="connsiteX54" fmla="*/ 5615031 w 6127519"/>
              <a:gd name="connsiteY54" fmla="*/ 3557482 h 6858000"/>
              <a:gd name="connsiteX55" fmla="*/ 5618377 w 6127519"/>
              <a:gd name="connsiteY55" fmla="*/ 3588431 h 6858000"/>
              <a:gd name="connsiteX56" fmla="*/ 5612155 w 6127519"/>
              <a:gd name="connsiteY56" fmla="*/ 3589869 h 6858000"/>
              <a:gd name="connsiteX57" fmla="*/ 5620843 w 6127519"/>
              <a:gd name="connsiteY57" fmla="*/ 3606745 h 6858000"/>
              <a:gd name="connsiteX58" fmla="*/ 5655472 w 6127519"/>
              <a:gd name="connsiteY58" fmla="*/ 3678877 h 6858000"/>
              <a:gd name="connsiteX59" fmla="*/ 5683015 w 6127519"/>
              <a:gd name="connsiteY59" fmla="*/ 3762025 h 6858000"/>
              <a:gd name="connsiteX60" fmla="*/ 5696643 w 6127519"/>
              <a:gd name="connsiteY60" fmla="*/ 3773888 h 6858000"/>
              <a:gd name="connsiteX61" fmla="*/ 5707995 w 6127519"/>
              <a:gd name="connsiteY61" fmla="*/ 3781685 h 6858000"/>
              <a:gd name="connsiteX62" fmla="*/ 5768491 w 6127519"/>
              <a:gd name="connsiteY62" fmla="*/ 3914399 h 6858000"/>
              <a:gd name="connsiteX63" fmla="*/ 5793123 w 6127519"/>
              <a:gd name="connsiteY63" fmla="*/ 3969952 h 6858000"/>
              <a:gd name="connsiteX64" fmla="*/ 5808321 w 6127519"/>
              <a:gd name="connsiteY64" fmla="*/ 3988153 h 6858000"/>
              <a:gd name="connsiteX65" fmla="*/ 5825621 w 6127519"/>
              <a:gd name="connsiteY65" fmla="*/ 4015525 h 6858000"/>
              <a:gd name="connsiteX66" fmla="*/ 5860672 w 6127519"/>
              <a:gd name="connsiteY66" fmla="*/ 4061579 h 6858000"/>
              <a:gd name="connsiteX67" fmla="*/ 5872173 w 6127519"/>
              <a:gd name="connsiteY67" fmla="*/ 4088497 h 6858000"/>
              <a:gd name="connsiteX68" fmla="*/ 5894095 w 6127519"/>
              <a:gd name="connsiteY68" fmla="*/ 4128857 h 6858000"/>
              <a:gd name="connsiteX69" fmla="*/ 5903513 w 6127519"/>
              <a:gd name="connsiteY69" fmla="*/ 4187661 h 6858000"/>
              <a:gd name="connsiteX70" fmla="*/ 5917114 w 6127519"/>
              <a:gd name="connsiteY70" fmla="*/ 4213096 h 6858000"/>
              <a:gd name="connsiteX71" fmla="*/ 5924233 w 6127519"/>
              <a:gd name="connsiteY71" fmla="*/ 4242060 h 6858000"/>
              <a:gd name="connsiteX72" fmla="*/ 5928910 w 6127519"/>
              <a:gd name="connsiteY72" fmla="*/ 4300973 h 6858000"/>
              <a:gd name="connsiteX73" fmla="*/ 5939320 w 6127519"/>
              <a:gd name="connsiteY73" fmla="*/ 4340435 h 6858000"/>
              <a:gd name="connsiteX74" fmla="*/ 5946705 w 6127519"/>
              <a:gd name="connsiteY74" fmla="*/ 4428051 h 6858000"/>
              <a:gd name="connsiteX75" fmla="*/ 5949261 w 6127519"/>
              <a:gd name="connsiteY75" fmla="*/ 4449185 h 6858000"/>
              <a:gd name="connsiteX76" fmla="*/ 5968960 w 6127519"/>
              <a:gd name="connsiteY76" fmla="*/ 4482655 h 6858000"/>
              <a:gd name="connsiteX77" fmla="*/ 5980106 w 6127519"/>
              <a:gd name="connsiteY77" fmla="*/ 4585087 h 6858000"/>
              <a:gd name="connsiteX78" fmla="*/ 5998138 w 6127519"/>
              <a:gd name="connsiteY78" fmla="*/ 4697518 h 6858000"/>
              <a:gd name="connsiteX79" fmla="*/ 6007819 w 6127519"/>
              <a:gd name="connsiteY79" fmla="*/ 4858148 h 6858000"/>
              <a:gd name="connsiteX80" fmla="*/ 6007749 w 6127519"/>
              <a:gd name="connsiteY80" fmla="*/ 4964715 h 6858000"/>
              <a:gd name="connsiteX81" fmla="*/ 6005269 w 6127519"/>
              <a:gd name="connsiteY81" fmla="*/ 5150567 h 6858000"/>
              <a:gd name="connsiteX82" fmla="*/ 6001127 w 6127519"/>
              <a:gd name="connsiteY82" fmla="*/ 5164609 h 6858000"/>
              <a:gd name="connsiteX83" fmla="*/ 5998514 w 6127519"/>
              <a:gd name="connsiteY83" fmla="*/ 5189673 h 6858000"/>
              <a:gd name="connsiteX84" fmla="*/ 6018409 w 6127519"/>
              <a:gd name="connsiteY84" fmla="*/ 5227157 h 6858000"/>
              <a:gd name="connsiteX85" fmla="*/ 6036748 w 6127519"/>
              <a:gd name="connsiteY85" fmla="*/ 5322752 h 6858000"/>
              <a:gd name="connsiteX86" fmla="*/ 6036943 w 6127519"/>
              <a:gd name="connsiteY86" fmla="*/ 5329480 h 6858000"/>
              <a:gd name="connsiteX87" fmla="*/ 6037677 w 6127519"/>
              <a:gd name="connsiteY87" fmla="*/ 5354807 h 6858000"/>
              <a:gd name="connsiteX88" fmla="*/ 6039728 w 6127519"/>
              <a:gd name="connsiteY88" fmla="*/ 5359416 h 6858000"/>
              <a:gd name="connsiteX89" fmla="*/ 6053435 w 6127519"/>
              <a:gd name="connsiteY89" fmla="*/ 5387547 h 6858000"/>
              <a:gd name="connsiteX90" fmla="*/ 6065933 w 6127519"/>
              <a:gd name="connsiteY90" fmla="*/ 5443002 h 6858000"/>
              <a:gd name="connsiteX91" fmla="*/ 6068640 w 6127519"/>
              <a:gd name="connsiteY91" fmla="*/ 5474503 h 6858000"/>
              <a:gd name="connsiteX92" fmla="*/ 6080922 w 6127519"/>
              <a:gd name="connsiteY92" fmla="*/ 5561070 h 6858000"/>
              <a:gd name="connsiteX93" fmla="*/ 6096949 w 6127519"/>
              <a:gd name="connsiteY93" fmla="*/ 5648179 h 6858000"/>
              <a:gd name="connsiteX94" fmla="*/ 6125703 w 6127519"/>
              <a:gd name="connsiteY94" fmla="*/ 5692894 h 6858000"/>
              <a:gd name="connsiteX95" fmla="*/ 6121353 w 6127519"/>
              <a:gd name="connsiteY95" fmla="*/ 5721725 h 6858000"/>
              <a:gd name="connsiteX96" fmla="*/ 6121607 w 6127519"/>
              <a:gd name="connsiteY96" fmla="*/ 5721959 h 6858000"/>
              <a:gd name="connsiteX97" fmla="*/ 6127024 w 6127519"/>
              <a:gd name="connsiteY97" fmla="*/ 5786902 h 6858000"/>
              <a:gd name="connsiteX98" fmla="*/ 6127519 w 6127519"/>
              <a:gd name="connsiteY98" fmla="*/ 5865775 h 6858000"/>
              <a:gd name="connsiteX99" fmla="*/ 6119217 w 6127519"/>
              <a:gd name="connsiteY99" fmla="*/ 5888542 h 6858000"/>
              <a:gd name="connsiteX100" fmla="*/ 6102493 w 6127519"/>
              <a:gd name="connsiteY100" fmla="*/ 5928602 h 6858000"/>
              <a:gd name="connsiteX101" fmla="*/ 6056863 w 6127519"/>
              <a:gd name="connsiteY101" fmla="*/ 6000643 h 6858000"/>
              <a:gd name="connsiteX102" fmla="*/ 6045436 w 6127519"/>
              <a:gd name="connsiteY102" fmla="*/ 6124480 h 6858000"/>
              <a:gd name="connsiteX103" fmla="*/ 6030489 w 6127519"/>
              <a:gd name="connsiteY103" fmla="*/ 6317666 h 6858000"/>
              <a:gd name="connsiteX104" fmla="*/ 6007492 w 6127519"/>
              <a:gd name="connsiteY104" fmla="*/ 6440818 h 6858000"/>
              <a:gd name="connsiteX105" fmla="*/ 6009467 w 6127519"/>
              <a:gd name="connsiteY105" fmla="*/ 6487076 h 6858000"/>
              <a:gd name="connsiteX106" fmla="*/ 5995064 w 6127519"/>
              <a:gd name="connsiteY106" fmla="*/ 6540791 h 6858000"/>
              <a:gd name="connsiteX107" fmla="*/ 6004510 w 6127519"/>
              <a:gd name="connsiteY107" fmla="*/ 6599256 h 6858000"/>
              <a:gd name="connsiteX108" fmla="*/ 5986207 w 6127519"/>
              <a:gd name="connsiteY108" fmla="*/ 6695855 h 6858000"/>
              <a:gd name="connsiteX109" fmla="*/ 5979428 w 6127519"/>
              <a:gd name="connsiteY109" fmla="*/ 6754678 h 6858000"/>
              <a:gd name="connsiteX110" fmla="*/ 5983398 w 6127519"/>
              <a:gd name="connsiteY110" fmla="*/ 6778641 h 6858000"/>
              <a:gd name="connsiteX111" fmla="*/ 5984543 w 6127519"/>
              <a:gd name="connsiteY111" fmla="*/ 6811016 h 6858000"/>
              <a:gd name="connsiteX112" fmla="*/ 5979671 w 6127519"/>
              <a:gd name="connsiteY112" fmla="*/ 6858000 h 6858000"/>
              <a:gd name="connsiteX113" fmla="*/ 0 w 6127519"/>
              <a:gd name="connsiteY113" fmla="*/ 6858000 h 6858000"/>
              <a:gd name="connsiteX114" fmla="*/ 0 w 6127519"/>
              <a:gd name="connsiteY11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415 w 6127519"/>
              <a:gd name="connsiteY46" fmla="*/ 3004079 h 6858000"/>
              <a:gd name="connsiteX47" fmla="*/ 5503944 w 6127519"/>
              <a:gd name="connsiteY47" fmla="*/ 3123335 h 6858000"/>
              <a:gd name="connsiteX48" fmla="*/ 5516007 w 6127519"/>
              <a:gd name="connsiteY48" fmla="*/ 3258473 h 6858000"/>
              <a:gd name="connsiteX49" fmla="*/ 5589758 w 6127519"/>
              <a:gd name="connsiteY49" fmla="*/ 3453699 h 6858000"/>
              <a:gd name="connsiteX50" fmla="*/ 5596144 w 6127519"/>
              <a:gd name="connsiteY50" fmla="*/ 3534624 h 6858000"/>
              <a:gd name="connsiteX51" fmla="*/ 5597750 w 6127519"/>
              <a:gd name="connsiteY51" fmla="*/ 3534129 h 6858000"/>
              <a:gd name="connsiteX52" fmla="*/ 5599700 w 6127519"/>
              <a:gd name="connsiteY52" fmla="*/ 3547221 h 6858000"/>
              <a:gd name="connsiteX53" fmla="*/ 5615031 w 6127519"/>
              <a:gd name="connsiteY53" fmla="*/ 3557482 h 6858000"/>
              <a:gd name="connsiteX54" fmla="*/ 5618377 w 6127519"/>
              <a:gd name="connsiteY54" fmla="*/ 3588431 h 6858000"/>
              <a:gd name="connsiteX55" fmla="*/ 5612155 w 6127519"/>
              <a:gd name="connsiteY55" fmla="*/ 3589869 h 6858000"/>
              <a:gd name="connsiteX56" fmla="*/ 5620843 w 6127519"/>
              <a:gd name="connsiteY56" fmla="*/ 3606745 h 6858000"/>
              <a:gd name="connsiteX57" fmla="*/ 5655472 w 6127519"/>
              <a:gd name="connsiteY57" fmla="*/ 3678877 h 6858000"/>
              <a:gd name="connsiteX58" fmla="*/ 5683015 w 6127519"/>
              <a:gd name="connsiteY58" fmla="*/ 3762025 h 6858000"/>
              <a:gd name="connsiteX59" fmla="*/ 5696643 w 6127519"/>
              <a:gd name="connsiteY59" fmla="*/ 3773888 h 6858000"/>
              <a:gd name="connsiteX60" fmla="*/ 5707995 w 6127519"/>
              <a:gd name="connsiteY60" fmla="*/ 3781685 h 6858000"/>
              <a:gd name="connsiteX61" fmla="*/ 5768491 w 6127519"/>
              <a:gd name="connsiteY61" fmla="*/ 3914399 h 6858000"/>
              <a:gd name="connsiteX62" fmla="*/ 5793123 w 6127519"/>
              <a:gd name="connsiteY62" fmla="*/ 3969952 h 6858000"/>
              <a:gd name="connsiteX63" fmla="*/ 5808321 w 6127519"/>
              <a:gd name="connsiteY63" fmla="*/ 3988153 h 6858000"/>
              <a:gd name="connsiteX64" fmla="*/ 5825621 w 6127519"/>
              <a:gd name="connsiteY64" fmla="*/ 4015525 h 6858000"/>
              <a:gd name="connsiteX65" fmla="*/ 5860672 w 6127519"/>
              <a:gd name="connsiteY65" fmla="*/ 4061579 h 6858000"/>
              <a:gd name="connsiteX66" fmla="*/ 5872173 w 6127519"/>
              <a:gd name="connsiteY66" fmla="*/ 4088497 h 6858000"/>
              <a:gd name="connsiteX67" fmla="*/ 5894095 w 6127519"/>
              <a:gd name="connsiteY67" fmla="*/ 4128857 h 6858000"/>
              <a:gd name="connsiteX68" fmla="*/ 5903513 w 6127519"/>
              <a:gd name="connsiteY68" fmla="*/ 4187661 h 6858000"/>
              <a:gd name="connsiteX69" fmla="*/ 5917114 w 6127519"/>
              <a:gd name="connsiteY69" fmla="*/ 4213096 h 6858000"/>
              <a:gd name="connsiteX70" fmla="*/ 5924233 w 6127519"/>
              <a:gd name="connsiteY70" fmla="*/ 4242060 h 6858000"/>
              <a:gd name="connsiteX71" fmla="*/ 5928910 w 6127519"/>
              <a:gd name="connsiteY71" fmla="*/ 4300973 h 6858000"/>
              <a:gd name="connsiteX72" fmla="*/ 5939320 w 6127519"/>
              <a:gd name="connsiteY72" fmla="*/ 4340435 h 6858000"/>
              <a:gd name="connsiteX73" fmla="*/ 5946705 w 6127519"/>
              <a:gd name="connsiteY73" fmla="*/ 4428051 h 6858000"/>
              <a:gd name="connsiteX74" fmla="*/ 5949261 w 6127519"/>
              <a:gd name="connsiteY74" fmla="*/ 4449185 h 6858000"/>
              <a:gd name="connsiteX75" fmla="*/ 5968960 w 6127519"/>
              <a:gd name="connsiteY75" fmla="*/ 4482655 h 6858000"/>
              <a:gd name="connsiteX76" fmla="*/ 5980106 w 6127519"/>
              <a:gd name="connsiteY76" fmla="*/ 4585087 h 6858000"/>
              <a:gd name="connsiteX77" fmla="*/ 5998138 w 6127519"/>
              <a:gd name="connsiteY77" fmla="*/ 4697518 h 6858000"/>
              <a:gd name="connsiteX78" fmla="*/ 6007819 w 6127519"/>
              <a:gd name="connsiteY78" fmla="*/ 4858148 h 6858000"/>
              <a:gd name="connsiteX79" fmla="*/ 6007749 w 6127519"/>
              <a:gd name="connsiteY79" fmla="*/ 4964715 h 6858000"/>
              <a:gd name="connsiteX80" fmla="*/ 6005269 w 6127519"/>
              <a:gd name="connsiteY80" fmla="*/ 5150567 h 6858000"/>
              <a:gd name="connsiteX81" fmla="*/ 6001127 w 6127519"/>
              <a:gd name="connsiteY81" fmla="*/ 5164609 h 6858000"/>
              <a:gd name="connsiteX82" fmla="*/ 5998514 w 6127519"/>
              <a:gd name="connsiteY82" fmla="*/ 5189673 h 6858000"/>
              <a:gd name="connsiteX83" fmla="*/ 6018409 w 6127519"/>
              <a:gd name="connsiteY83" fmla="*/ 5227157 h 6858000"/>
              <a:gd name="connsiteX84" fmla="*/ 6036748 w 6127519"/>
              <a:gd name="connsiteY84" fmla="*/ 5322752 h 6858000"/>
              <a:gd name="connsiteX85" fmla="*/ 6036943 w 6127519"/>
              <a:gd name="connsiteY85" fmla="*/ 5329480 h 6858000"/>
              <a:gd name="connsiteX86" fmla="*/ 6037677 w 6127519"/>
              <a:gd name="connsiteY86" fmla="*/ 5354807 h 6858000"/>
              <a:gd name="connsiteX87" fmla="*/ 6039728 w 6127519"/>
              <a:gd name="connsiteY87" fmla="*/ 5359416 h 6858000"/>
              <a:gd name="connsiteX88" fmla="*/ 6053435 w 6127519"/>
              <a:gd name="connsiteY88" fmla="*/ 5387547 h 6858000"/>
              <a:gd name="connsiteX89" fmla="*/ 6065933 w 6127519"/>
              <a:gd name="connsiteY89" fmla="*/ 5443002 h 6858000"/>
              <a:gd name="connsiteX90" fmla="*/ 6068640 w 6127519"/>
              <a:gd name="connsiteY90" fmla="*/ 5474503 h 6858000"/>
              <a:gd name="connsiteX91" fmla="*/ 6080922 w 6127519"/>
              <a:gd name="connsiteY91" fmla="*/ 5561070 h 6858000"/>
              <a:gd name="connsiteX92" fmla="*/ 6096949 w 6127519"/>
              <a:gd name="connsiteY92" fmla="*/ 5648179 h 6858000"/>
              <a:gd name="connsiteX93" fmla="*/ 6125703 w 6127519"/>
              <a:gd name="connsiteY93" fmla="*/ 5692894 h 6858000"/>
              <a:gd name="connsiteX94" fmla="*/ 6121353 w 6127519"/>
              <a:gd name="connsiteY94" fmla="*/ 5721725 h 6858000"/>
              <a:gd name="connsiteX95" fmla="*/ 6121607 w 6127519"/>
              <a:gd name="connsiteY95" fmla="*/ 5721959 h 6858000"/>
              <a:gd name="connsiteX96" fmla="*/ 6127024 w 6127519"/>
              <a:gd name="connsiteY96" fmla="*/ 5786902 h 6858000"/>
              <a:gd name="connsiteX97" fmla="*/ 6127519 w 6127519"/>
              <a:gd name="connsiteY97" fmla="*/ 5865775 h 6858000"/>
              <a:gd name="connsiteX98" fmla="*/ 6119217 w 6127519"/>
              <a:gd name="connsiteY98" fmla="*/ 5888542 h 6858000"/>
              <a:gd name="connsiteX99" fmla="*/ 6102493 w 6127519"/>
              <a:gd name="connsiteY99" fmla="*/ 5928602 h 6858000"/>
              <a:gd name="connsiteX100" fmla="*/ 6056863 w 6127519"/>
              <a:gd name="connsiteY100" fmla="*/ 6000643 h 6858000"/>
              <a:gd name="connsiteX101" fmla="*/ 6045436 w 6127519"/>
              <a:gd name="connsiteY101" fmla="*/ 6124480 h 6858000"/>
              <a:gd name="connsiteX102" fmla="*/ 6030489 w 6127519"/>
              <a:gd name="connsiteY102" fmla="*/ 6317666 h 6858000"/>
              <a:gd name="connsiteX103" fmla="*/ 6007492 w 6127519"/>
              <a:gd name="connsiteY103" fmla="*/ 6440818 h 6858000"/>
              <a:gd name="connsiteX104" fmla="*/ 6009467 w 6127519"/>
              <a:gd name="connsiteY104" fmla="*/ 6487076 h 6858000"/>
              <a:gd name="connsiteX105" fmla="*/ 5995064 w 6127519"/>
              <a:gd name="connsiteY105" fmla="*/ 6540791 h 6858000"/>
              <a:gd name="connsiteX106" fmla="*/ 6004510 w 6127519"/>
              <a:gd name="connsiteY106" fmla="*/ 6599256 h 6858000"/>
              <a:gd name="connsiteX107" fmla="*/ 5986207 w 6127519"/>
              <a:gd name="connsiteY107" fmla="*/ 6695855 h 6858000"/>
              <a:gd name="connsiteX108" fmla="*/ 5979428 w 6127519"/>
              <a:gd name="connsiteY108" fmla="*/ 6754678 h 6858000"/>
              <a:gd name="connsiteX109" fmla="*/ 5983398 w 6127519"/>
              <a:gd name="connsiteY109" fmla="*/ 6778641 h 6858000"/>
              <a:gd name="connsiteX110" fmla="*/ 5984543 w 6127519"/>
              <a:gd name="connsiteY110" fmla="*/ 6811016 h 6858000"/>
              <a:gd name="connsiteX111" fmla="*/ 5979671 w 6127519"/>
              <a:gd name="connsiteY111" fmla="*/ 6858000 h 6858000"/>
              <a:gd name="connsiteX112" fmla="*/ 0 w 6127519"/>
              <a:gd name="connsiteY112" fmla="*/ 6858000 h 6858000"/>
              <a:gd name="connsiteX113" fmla="*/ 0 w 6127519"/>
              <a:gd name="connsiteY11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57023 w 6127519"/>
              <a:gd name="connsiteY42" fmla="*/ 2858292 h 6858000"/>
              <a:gd name="connsiteX43" fmla="*/ 5479298 w 6127519"/>
              <a:gd name="connsiteY43" fmla="*/ 2947791 h 6858000"/>
              <a:gd name="connsiteX44" fmla="*/ 5481770 w 6127519"/>
              <a:gd name="connsiteY44" fmla="*/ 2951352 h 6858000"/>
              <a:gd name="connsiteX45" fmla="*/ 5482415 w 6127519"/>
              <a:gd name="connsiteY45" fmla="*/ 3004079 h 6858000"/>
              <a:gd name="connsiteX46" fmla="*/ 5503944 w 6127519"/>
              <a:gd name="connsiteY46" fmla="*/ 3123335 h 6858000"/>
              <a:gd name="connsiteX47" fmla="*/ 5516007 w 6127519"/>
              <a:gd name="connsiteY47" fmla="*/ 3258473 h 6858000"/>
              <a:gd name="connsiteX48" fmla="*/ 5589758 w 6127519"/>
              <a:gd name="connsiteY48" fmla="*/ 3453699 h 6858000"/>
              <a:gd name="connsiteX49" fmla="*/ 5596144 w 6127519"/>
              <a:gd name="connsiteY49" fmla="*/ 3534624 h 6858000"/>
              <a:gd name="connsiteX50" fmla="*/ 5597750 w 6127519"/>
              <a:gd name="connsiteY50" fmla="*/ 3534129 h 6858000"/>
              <a:gd name="connsiteX51" fmla="*/ 5599700 w 6127519"/>
              <a:gd name="connsiteY51" fmla="*/ 3547221 h 6858000"/>
              <a:gd name="connsiteX52" fmla="*/ 5615031 w 6127519"/>
              <a:gd name="connsiteY52" fmla="*/ 3557482 h 6858000"/>
              <a:gd name="connsiteX53" fmla="*/ 5618377 w 6127519"/>
              <a:gd name="connsiteY53" fmla="*/ 3588431 h 6858000"/>
              <a:gd name="connsiteX54" fmla="*/ 5612155 w 6127519"/>
              <a:gd name="connsiteY54" fmla="*/ 3589869 h 6858000"/>
              <a:gd name="connsiteX55" fmla="*/ 5620843 w 6127519"/>
              <a:gd name="connsiteY55" fmla="*/ 3606745 h 6858000"/>
              <a:gd name="connsiteX56" fmla="*/ 5655472 w 6127519"/>
              <a:gd name="connsiteY56" fmla="*/ 3678877 h 6858000"/>
              <a:gd name="connsiteX57" fmla="*/ 5683015 w 6127519"/>
              <a:gd name="connsiteY57" fmla="*/ 3762025 h 6858000"/>
              <a:gd name="connsiteX58" fmla="*/ 5696643 w 6127519"/>
              <a:gd name="connsiteY58" fmla="*/ 3773888 h 6858000"/>
              <a:gd name="connsiteX59" fmla="*/ 5707995 w 6127519"/>
              <a:gd name="connsiteY59" fmla="*/ 3781685 h 6858000"/>
              <a:gd name="connsiteX60" fmla="*/ 5768491 w 6127519"/>
              <a:gd name="connsiteY60" fmla="*/ 3914399 h 6858000"/>
              <a:gd name="connsiteX61" fmla="*/ 5793123 w 6127519"/>
              <a:gd name="connsiteY61" fmla="*/ 3969952 h 6858000"/>
              <a:gd name="connsiteX62" fmla="*/ 5808321 w 6127519"/>
              <a:gd name="connsiteY62" fmla="*/ 3988153 h 6858000"/>
              <a:gd name="connsiteX63" fmla="*/ 5825621 w 6127519"/>
              <a:gd name="connsiteY63" fmla="*/ 4015525 h 6858000"/>
              <a:gd name="connsiteX64" fmla="*/ 5860672 w 6127519"/>
              <a:gd name="connsiteY64" fmla="*/ 4061579 h 6858000"/>
              <a:gd name="connsiteX65" fmla="*/ 5872173 w 6127519"/>
              <a:gd name="connsiteY65" fmla="*/ 4088497 h 6858000"/>
              <a:gd name="connsiteX66" fmla="*/ 5894095 w 6127519"/>
              <a:gd name="connsiteY66" fmla="*/ 4128857 h 6858000"/>
              <a:gd name="connsiteX67" fmla="*/ 5903513 w 6127519"/>
              <a:gd name="connsiteY67" fmla="*/ 4187661 h 6858000"/>
              <a:gd name="connsiteX68" fmla="*/ 5917114 w 6127519"/>
              <a:gd name="connsiteY68" fmla="*/ 4213096 h 6858000"/>
              <a:gd name="connsiteX69" fmla="*/ 5924233 w 6127519"/>
              <a:gd name="connsiteY69" fmla="*/ 4242060 h 6858000"/>
              <a:gd name="connsiteX70" fmla="*/ 5928910 w 6127519"/>
              <a:gd name="connsiteY70" fmla="*/ 4300973 h 6858000"/>
              <a:gd name="connsiteX71" fmla="*/ 5939320 w 6127519"/>
              <a:gd name="connsiteY71" fmla="*/ 4340435 h 6858000"/>
              <a:gd name="connsiteX72" fmla="*/ 5946705 w 6127519"/>
              <a:gd name="connsiteY72" fmla="*/ 4428051 h 6858000"/>
              <a:gd name="connsiteX73" fmla="*/ 5949261 w 6127519"/>
              <a:gd name="connsiteY73" fmla="*/ 4449185 h 6858000"/>
              <a:gd name="connsiteX74" fmla="*/ 5968960 w 6127519"/>
              <a:gd name="connsiteY74" fmla="*/ 4482655 h 6858000"/>
              <a:gd name="connsiteX75" fmla="*/ 5980106 w 6127519"/>
              <a:gd name="connsiteY75" fmla="*/ 4585087 h 6858000"/>
              <a:gd name="connsiteX76" fmla="*/ 5998138 w 6127519"/>
              <a:gd name="connsiteY76" fmla="*/ 4697518 h 6858000"/>
              <a:gd name="connsiteX77" fmla="*/ 6007819 w 6127519"/>
              <a:gd name="connsiteY77" fmla="*/ 4858148 h 6858000"/>
              <a:gd name="connsiteX78" fmla="*/ 6007749 w 6127519"/>
              <a:gd name="connsiteY78" fmla="*/ 4964715 h 6858000"/>
              <a:gd name="connsiteX79" fmla="*/ 6005269 w 6127519"/>
              <a:gd name="connsiteY79" fmla="*/ 5150567 h 6858000"/>
              <a:gd name="connsiteX80" fmla="*/ 6001127 w 6127519"/>
              <a:gd name="connsiteY80" fmla="*/ 5164609 h 6858000"/>
              <a:gd name="connsiteX81" fmla="*/ 5998514 w 6127519"/>
              <a:gd name="connsiteY81" fmla="*/ 5189673 h 6858000"/>
              <a:gd name="connsiteX82" fmla="*/ 6018409 w 6127519"/>
              <a:gd name="connsiteY82" fmla="*/ 5227157 h 6858000"/>
              <a:gd name="connsiteX83" fmla="*/ 6036748 w 6127519"/>
              <a:gd name="connsiteY83" fmla="*/ 5322752 h 6858000"/>
              <a:gd name="connsiteX84" fmla="*/ 6036943 w 6127519"/>
              <a:gd name="connsiteY84" fmla="*/ 5329480 h 6858000"/>
              <a:gd name="connsiteX85" fmla="*/ 6037677 w 6127519"/>
              <a:gd name="connsiteY85" fmla="*/ 5354807 h 6858000"/>
              <a:gd name="connsiteX86" fmla="*/ 6039728 w 6127519"/>
              <a:gd name="connsiteY86" fmla="*/ 5359416 h 6858000"/>
              <a:gd name="connsiteX87" fmla="*/ 6053435 w 6127519"/>
              <a:gd name="connsiteY87" fmla="*/ 5387547 h 6858000"/>
              <a:gd name="connsiteX88" fmla="*/ 6065933 w 6127519"/>
              <a:gd name="connsiteY88" fmla="*/ 5443002 h 6858000"/>
              <a:gd name="connsiteX89" fmla="*/ 6068640 w 6127519"/>
              <a:gd name="connsiteY89" fmla="*/ 5474503 h 6858000"/>
              <a:gd name="connsiteX90" fmla="*/ 6080922 w 6127519"/>
              <a:gd name="connsiteY90" fmla="*/ 5561070 h 6858000"/>
              <a:gd name="connsiteX91" fmla="*/ 6096949 w 6127519"/>
              <a:gd name="connsiteY91" fmla="*/ 5648179 h 6858000"/>
              <a:gd name="connsiteX92" fmla="*/ 6125703 w 6127519"/>
              <a:gd name="connsiteY92" fmla="*/ 5692894 h 6858000"/>
              <a:gd name="connsiteX93" fmla="*/ 6121353 w 6127519"/>
              <a:gd name="connsiteY93" fmla="*/ 5721725 h 6858000"/>
              <a:gd name="connsiteX94" fmla="*/ 6121607 w 6127519"/>
              <a:gd name="connsiteY94" fmla="*/ 5721959 h 6858000"/>
              <a:gd name="connsiteX95" fmla="*/ 6127024 w 6127519"/>
              <a:gd name="connsiteY95" fmla="*/ 5786902 h 6858000"/>
              <a:gd name="connsiteX96" fmla="*/ 6127519 w 6127519"/>
              <a:gd name="connsiteY96" fmla="*/ 5865775 h 6858000"/>
              <a:gd name="connsiteX97" fmla="*/ 6119217 w 6127519"/>
              <a:gd name="connsiteY97" fmla="*/ 5888542 h 6858000"/>
              <a:gd name="connsiteX98" fmla="*/ 6102493 w 6127519"/>
              <a:gd name="connsiteY98" fmla="*/ 5928602 h 6858000"/>
              <a:gd name="connsiteX99" fmla="*/ 6056863 w 6127519"/>
              <a:gd name="connsiteY99" fmla="*/ 6000643 h 6858000"/>
              <a:gd name="connsiteX100" fmla="*/ 6045436 w 6127519"/>
              <a:gd name="connsiteY100" fmla="*/ 6124480 h 6858000"/>
              <a:gd name="connsiteX101" fmla="*/ 6030489 w 6127519"/>
              <a:gd name="connsiteY101" fmla="*/ 6317666 h 6858000"/>
              <a:gd name="connsiteX102" fmla="*/ 6007492 w 6127519"/>
              <a:gd name="connsiteY102" fmla="*/ 6440818 h 6858000"/>
              <a:gd name="connsiteX103" fmla="*/ 6009467 w 6127519"/>
              <a:gd name="connsiteY103" fmla="*/ 6487076 h 6858000"/>
              <a:gd name="connsiteX104" fmla="*/ 5995064 w 6127519"/>
              <a:gd name="connsiteY104" fmla="*/ 6540791 h 6858000"/>
              <a:gd name="connsiteX105" fmla="*/ 6004510 w 6127519"/>
              <a:gd name="connsiteY105" fmla="*/ 6599256 h 6858000"/>
              <a:gd name="connsiteX106" fmla="*/ 5986207 w 6127519"/>
              <a:gd name="connsiteY106" fmla="*/ 6695855 h 6858000"/>
              <a:gd name="connsiteX107" fmla="*/ 5979428 w 6127519"/>
              <a:gd name="connsiteY107" fmla="*/ 6754678 h 6858000"/>
              <a:gd name="connsiteX108" fmla="*/ 5983398 w 6127519"/>
              <a:gd name="connsiteY108" fmla="*/ 6778641 h 6858000"/>
              <a:gd name="connsiteX109" fmla="*/ 5984543 w 6127519"/>
              <a:gd name="connsiteY109" fmla="*/ 6811016 h 6858000"/>
              <a:gd name="connsiteX110" fmla="*/ 5979671 w 6127519"/>
              <a:gd name="connsiteY110" fmla="*/ 6858000 h 6858000"/>
              <a:gd name="connsiteX111" fmla="*/ 0 w 6127519"/>
              <a:gd name="connsiteY111" fmla="*/ 6858000 h 6858000"/>
              <a:gd name="connsiteX112" fmla="*/ 0 w 6127519"/>
              <a:gd name="connsiteY112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57023 w 6127519"/>
              <a:gd name="connsiteY41" fmla="*/ 2858292 h 6858000"/>
              <a:gd name="connsiteX42" fmla="*/ 5479298 w 6127519"/>
              <a:gd name="connsiteY42" fmla="*/ 2947791 h 6858000"/>
              <a:gd name="connsiteX43" fmla="*/ 5481770 w 6127519"/>
              <a:gd name="connsiteY43" fmla="*/ 2951352 h 6858000"/>
              <a:gd name="connsiteX44" fmla="*/ 5482415 w 6127519"/>
              <a:gd name="connsiteY44" fmla="*/ 3004079 h 6858000"/>
              <a:gd name="connsiteX45" fmla="*/ 5503944 w 6127519"/>
              <a:gd name="connsiteY45" fmla="*/ 3123335 h 6858000"/>
              <a:gd name="connsiteX46" fmla="*/ 5516007 w 6127519"/>
              <a:gd name="connsiteY46" fmla="*/ 3258473 h 6858000"/>
              <a:gd name="connsiteX47" fmla="*/ 5589758 w 6127519"/>
              <a:gd name="connsiteY47" fmla="*/ 3453699 h 6858000"/>
              <a:gd name="connsiteX48" fmla="*/ 5596144 w 6127519"/>
              <a:gd name="connsiteY48" fmla="*/ 3534624 h 6858000"/>
              <a:gd name="connsiteX49" fmla="*/ 5597750 w 6127519"/>
              <a:gd name="connsiteY49" fmla="*/ 3534129 h 6858000"/>
              <a:gd name="connsiteX50" fmla="*/ 5599700 w 6127519"/>
              <a:gd name="connsiteY50" fmla="*/ 3547221 h 6858000"/>
              <a:gd name="connsiteX51" fmla="*/ 5615031 w 6127519"/>
              <a:gd name="connsiteY51" fmla="*/ 3557482 h 6858000"/>
              <a:gd name="connsiteX52" fmla="*/ 5618377 w 6127519"/>
              <a:gd name="connsiteY52" fmla="*/ 3588431 h 6858000"/>
              <a:gd name="connsiteX53" fmla="*/ 5612155 w 6127519"/>
              <a:gd name="connsiteY53" fmla="*/ 3589869 h 6858000"/>
              <a:gd name="connsiteX54" fmla="*/ 5620843 w 6127519"/>
              <a:gd name="connsiteY54" fmla="*/ 3606745 h 6858000"/>
              <a:gd name="connsiteX55" fmla="*/ 5655472 w 6127519"/>
              <a:gd name="connsiteY55" fmla="*/ 3678877 h 6858000"/>
              <a:gd name="connsiteX56" fmla="*/ 5683015 w 6127519"/>
              <a:gd name="connsiteY56" fmla="*/ 3762025 h 6858000"/>
              <a:gd name="connsiteX57" fmla="*/ 5696643 w 6127519"/>
              <a:gd name="connsiteY57" fmla="*/ 3773888 h 6858000"/>
              <a:gd name="connsiteX58" fmla="*/ 5707995 w 6127519"/>
              <a:gd name="connsiteY58" fmla="*/ 3781685 h 6858000"/>
              <a:gd name="connsiteX59" fmla="*/ 5768491 w 6127519"/>
              <a:gd name="connsiteY59" fmla="*/ 3914399 h 6858000"/>
              <a:gd name="connsiteX60" fmla="*/ 5793123 w 6127519"/>
              <a:gd name="connsiteY60" fmla="*/ 3969952 h 6858000"/>
              <a:gd name="connsiteX61" fmla="*/ 5808321 w 6127519"/>
              <a:gd name="connsiteY61" fmla="*/ 3988153 h 6858000"/>
              <a:gd name="connsiteX62" fmla="*/ 5825621 w 6127519"/>
              <a:gd name="connsiteY62" fmla="*/ 4015525 h 6858000"/>
              <a:gd name="connsiteX63" fmla="*/ 5860672 w 6127519"/>
              <a:gd name="connsiteY63" fmla="*/ 4061579 h 6858000"/>
              <a:gd name="connsiteX64" fmla="*/ 5872173 w 6127519"/>
              <a:gd name="connsiteY64" fmla="*/ 4088497 h 6858000"/>
              <a:gd name="connsiteX65" fmla="*/ 5894095 w 6127519"/>
              <a:gd name="connsiteY65" fmla="*/ 4128857 h 6858000"/>
              <a:gd name="connsiteX66" fmla="*/ 5903513 w 6127519"/>
              <a:gd name="connsiteY66" fmla="*/ 4187661 h 6858000"/>
              <a:gd name="connsiteX67" fmla="*/ 5917114 w 6127519"/>
              <a:gd name="connsiteY67" fmla="*/ 4213096 h 6858000"/>
              <a:gd name="connsiteX68" fmla="*/ 5924233 w 6127519"/>
              <a:gd name="connsiteY68" fmla="*/ 4242060 h 6858000"/>
              <a:gd name="connsiteX69" fmla="*/ 5928910 w 6127519"/>
              <a:gd name="connsiteY69" fmla="*/ 4300973 h 6858000"/>
              <a:gd name="connsiteX70" fmla="*/ 5939320 w 6127519"/>
              <a:gd name="connsiteY70" fmla="*/ 4340435 h 6858000"/>
              <a:gd name="connsiteX71" fmla="*/ 5946705 w 6127519"/>
              <a:gd name="connsiteY71" fmla="*/ 4428051 h 6858000"/>
              <a:gd name="connsiteX72" fmla="*/ 5949261 w 6127519"/>
              <a:gd name="connsiteY72" fmla="*/ 4449185 h 6858000"/>
              <a:gd name="connsiteX73" fmla="*/ 5968960 w 6127519"/>
              <a:gd name="connsiteY73" fmla="*/ 4482655 h 6858000"/>
              <a:gd name="connsiteX74" fmla="*/ 5980106 w 6127519"/>
              <a:gd name="connsiteY74" fmla="*/ 4585087 h 6858000"/>
              <a:gd name="connsiteX75" fmla="*/ 5998138 w 6127519"/>
              <a:gd name="connsiteY75" fmla="*/ 4697518 h 6858000"/>
              <a:gd name="connsiteX76" fmla="*/ 6007819 w 6127519"/>
              <a:gd name="connsiteY76" fmla="*/ 4858148 h 6858000"/>
              <a:gd name="connsiteX77" fmla="*/ 6007749 w 6127519"/>
              <a:gd name="connsiteY77" fmla="*/ 4964715 h 6858000"/>
              <a:gd name="connsiteX78" fmla="*/ 6005269 w 6127519"/>
              <a:gd name="connsiteY78" fmla="*/ 5150567 h 6858000"/>
              <a:gd name="connsiteX79" fmla="*/ 6001127 w 6127519"/>
              <a:gd name="connsiteY79" fmla="*/ 5164609 h 6858000"/>
              <a:gd name="connsiteX80" fmla="*/ 5998514 w 6127519"/>
              <a:gd name="connsiteY80" fmla="*/ 5189673 h 6858000"/>
              <a:gd name="connsiteX81" fmla="*/ 6018409 w 6127519"/>
              <a:gd name="connsiteY81" fmla="*/ 5227157 h 6858000"/>
              <a:gd name="connsiteX82" fmla="*/ 6036748 w 6127519"/>
              <a:gd name="connsiteY82" fmla="*/ 5322752 h 6858000"/>
              <a:gd name="connsiteX83" fmla="*/ 6036943 w 6127519"/>
              <a:gd name="connsiteY83" fmla="*/ 5329480 h 6858000"/>
              <a:gd name="connsiteX84" fmla="*/ 6037677 w 6127519"/>
              <a:gd name="connsiteY84" fmla="*/ 5354807 h 6858000"/>
              <a:gd name="connsiteX85" fmla="*/ 6039728 w 6127519"/>
              <a:gd name="connsiteY85" fmla="*/ 5359416 h 6858000"/>
              <a:gd name="connsiteX86" fmla="*/ 6053435 w 6127519"/>
              <a:gd name="connsiteY86" fmla="*/ 5387547 h 6858000"/>
              <a:gd name="connsiteX87" fmla="*/ 6065933 w 6127519"/>
              <a:gd name="connsiteY87" fmla="*/ 5443002 h 6858000"/>
              <a:gd name="connsiteX88" fmla="*/ 6068640 w 6127519"/>
              <a:gd name="connsiteY88" fmla="*/ 5474503 h 6858000"/>
              <a:gd name="connsiteX89" fmla="*/ 6080922 w 6127519"/>
              <a:gd name="connsiteY89" fmla="*/ 5561070 h 6858000"/>
              <a:gd name="connsiteX90" fmla="*/ 6096949 w 6127519"/>
              <a:gd name="connsiteY90" fmla="*/ 5648179 h 6858000"/>
              <a:gd name="connsiteX91" fmla="*/ 6125703 w 6127519"/>
              <a:gd name="connsiteY91" fmla="*/ 5692894 h 6858000"/>
              <a:gd name="connsiteX92" fmla="*/ 6121353 w 6127519"/>
              <a:gd name="connsiteY92" fmla="*/ 5721725 h 6858000"/>
              <a:gd name="connsiteX93" fmla="*/ 6121607 w 6127519"/>
              <a:gd name="connsiteY93" fmla="*/ 5721959 h 6858000"/>
              <a:gd name="connsiteX94" fmla="*/ 6127024 w 6127519"/>
              <a:gd name="connsiteY94" fmla="*/ 5786902 h 6858000"/>
              <a:gd name="connsiteX95" fmla="*/ 6127519 w 6127519"/>
              <a:gd name="connsiteY95" fmla="*/ 5865775 h 6858000"/>
              <a:gd name="connsiteX96" fmla="*/ 6119217 w 6127519"/>
              <a:gd name="connsiteY96" fmla="*/ 5888542 h 6858000"/>
              <a:gd name="connsiteX97" fmla="*/ 6102493 w 6127519"/>
              <a:gd name="connsiteY97" fmla="*/ 5928602 h 6858000"/>
              <a:gd name="connsiteX98" fmla="*/ 6056863 w 6127519"/>
              <a:gd name="connsiteY98" fmla="*/ 6000643 h 6858000"/>
              <a:gd name="connsiteX99" fmla="*/ 6045436 w 6127519"/>
              <a:gd name="connsiteY99" fmla="*/ 6124480 h 6858000"/>
              <a:gd name="connsiteX100" fmla="*/ 6030489 w 6127519"/>
              <a:gd name="connsiteY100" fmla="*/ 6317666 h 6858000"/>
              <a:gd name="connsiteX101" fmla="*/ 6007492 w 6127519"/>
              <a:gd name="connsiteY101" fmla="*/ 6440818 h 6858000"/>
              <a:gd name="connsiteX102" fmla="*/ 6009467 w 6127519"/>
              <a:gd name="connsiteY102" fmla="*/ 6487076 h 6858000"/>
              <a:gd name="connsiteX103" fmla="*/ 5995064 w 6127519"/>
              <a:gd name="connsiteY103" fmla="*/ 6540791 h 6858000"/>
              <a:gd name="connsiteX104" fmla="*/ 6004510 w 6127519"/>
              <a:gd name="connsiteY104" fmla="*/ 6599256 h 6858000"/>
              <a:gd name="connsiteX105" fmla="*/ 5986207 w 6127519"/>
              <a:gd name="connsiteY105" fmla="*/ 6695855 h 6858000"/>
              <a:gd name="connsiteX106" fmla="*/ 5979428 w 6127519"/>
              <a:gd name="connsiteY106" fmla="*/ 6754678 h 6858000"/>
              <a:gd name="connsiteX107" fmla="*/ 5983398 w 6127519"/>
              <a:gd name="connsiteY107" fmla="*/ 6778641 h 6858000"/>
              <a:gd name="connsiteX108" fmla="*/ 5984543 w 6127519"/>
              <a:gd name="connsiteY108" fmla="*/ 6811016 h 6858000"/>
              <a:gd name="connsiteX109" fmla="*/ 5979671 w 6127519"/>
              <a:gd name="connsiteY109" fmla="*/ 6858000 h 6858000"/>
              <a:gd name="connsiteX110" fmla="*/ 0 w 6127519"/>
              <a:gd name="connsiteY110" fmla="*/ 6858000 h 6858000"/>
              <a:gd name="connsiteX111" fmla="*/ 0 w 6127519"/>
              <a:gd name="connsiteY11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57023 w 6127519"/>
              <a:gd name="connsiteY41" fmla="*/ 2858292 h 6858000"/>
              <a:gd name="connsiteX42" fmla="*/ 5479298 w 6127519"/>
              <a:gd name="connsiteY42" fmla="*/ 2947791 h 6858000"/>
              <a:gd name="connsiteX43" fmla="*/ 5481770 w 6127519"/>
              <a:gd name="connsiteY43" fmla="*/ 2951352 h 6858000"/>
              <a:gd name="connsiteX44" fmla="*/ 5482415 w 6127519"/>
              <a:gd name="connsiteY44" fmla="*/ 3004079 h 6858000"/>
              <a:gd name="connsiteX45" fmla="*/ 5503944 w 6127519"/>
              <a:gd name="connsiteY45" fmla="*/ 3123335 h 6858000"/>
              <a:gd name="connsiteX46" fmla="*/ 5516007 w 6127519"/>
              <a:gd name="connsiteY46" fmla="*/ 3258473 h 6858000"/>
              <a:gd name="connsiteX47" fmla="*/ 5589758 w 6127519"/>
              <a:gd name="connsiteY47" fmla="*/ 3453699 h 6858000"/>
              <a:gd name="connsiteX48" fmla="*/ 5596144 w 6127519"/>
              <a:gd name="connsiteY48" fmla="*/ 3534624 h 6858000"/>
              <a:gd name="connsiteX49" fmla="*/ 5597750 w 6127519"/>
              <a:gd name="connsiteY49" fmla="*/ 3534129 h 6858000"/>
              <a:gd name="connsiteX50" fmla="*/ 5599700 w 6127519"/>
              <a:gd name="connsiteY50" fmla="*/ 3547221 h 6858000"/>
              <a:gd name="connsiteX51" fmla="*/ 5615031 w 6127519"/>
              <a:gd name="connsiteY51" fmla="*/ 3557482 h 6858000"/>
              <a:gd name="connsiteX52" fmla="*/ 5618377 w 6127519"/>
              <a:gd name="connsiteY52" fmla="*/ 3588431 h 6858000"/>
              <a:gd name="connsiteX53" fmla="*/ 5612155 w 6127519"/>
              <a:gd name="connsiteY53" fmla="*/ 3589869 h 6858000"/>
              <a:gd name="connsiteX54" fmla="*/ 5620843 w 6127519"/>
              <a:gd name="connsiteY54" fmla="*/ 3606745 h 6858000"/>
              <a:gd name="connsiteX55" fmla="*/ 5655472 w 6127519"/>
              <a:gd name="connsiteY55" fmla="*/ 3678877 h 6858000"/>
              <a:gd name="connsiteX56" fmla="*/ 5683015 w 6127519"/>
              <a:gd name="connsiteY56" fmla="*/ 3762025 h 6858000"/>
              <a:gd name="connsiteX57" fmla="*/ 5696643 w 6127519"/>
              <a:gd name="connsiteY57" fmla="*/ 3773888 h 6858000"/>
              <a:gd name="connsiteX58" fmla="*/ 5707995 w 6127519"/>
              <a:gd name="connsiteY58" fmla="*/ 3781685 h 6858000"/>
              <a:gd name="connsiteX59" fmla="*/ 5768491 w 6127519"/>
              <a:gd name="connsiteY59" fmla="*/ 3914399 h 6858000"/>
              <a:gd name="connsiteX60" fmla="*/ 5793123 w 6127519"/>
              <a:gd name="connsiteY60" fmla="*/ 3969952 h 6858000"/>
              <a:gd name="connsiteX61" fmla="*/ 5808321 w 6127519"/>
              <a:gd name="connsiteY61" fmla="*/ 3988153 h 6858000"/>
              <a:gd name="connsiteX62" fmla="*/ 5825621 w 6127519"/>
              <a:gd name="connsiteY62" fmla="*/ 4015525 h 6858000"/>
              <a:gd name="connsiteX63" fmla="*/ 5860672 w 6127519"/>
              <a:gd name="connsiteY63" fmla="*/ 4061579 h 6858000"/>
              <a:gd name="connsiteX64" fmla="*/ 5872173 w 6127519"/>
              <a:gd name="connsiteY64" fmla="*/ 4088497 h 6858000"/>
              <a:gd name="connsiteX65" fmla="*/ 5894095 w 6127519"/>
              <a:gd name="connsiteY65" fmla="*/ 4128857 h 6858000"/>
              <a:gd name="connsiteX66" fmla="*/ 5903513 w 6127519"/>
              <a:gd name="connsiteY66" fmla="*/ 4187661 h 6858000"/>
              <a:gd name="connsiteX67" fmla="*/ 5917114 w 6127519"/>
              <a:gd name="connsiteY67" fmla="*/ 4213096 h 6858000"/>
              <a:gd name="connsiteX68" fmla="*/ 5924233 w 6127519"/>
              <a:gd name="connsiteY68" fmla="*/ 4242060 h 6858000"/>
              <a:gd name="connsiteX69" fmla="*/ 5928910 w 6127519"/>
              <a:gd name="connsiteY69" fmla="*/ 4300973 h 6858000"/>
              <a:gd name="connsiteX70" fmla="*/ 5939320 w 6127519"/>
              <a:gd name="connsiteY70" fmla="*/ 4340435 h 6858000"/>
              <a:gd name="connsiteX71" fmla="*/ 5946705 w 6127519"/>
              <a:gd name="connsiteY71" fmla="*/ 4428051 h 6858000"/>
              <a:gd name="connsiteX72" fmla="*/ 5949261 w 6127519"/>
              <a:gd name="connsiteY72" fmla="*/ 4449185 h 6858000"/>
              <a:gd name="connsiteX73" fmla="*/ 5968960 w 6127519"/>
              <a:gd name="connsiteY73" fmla="*/ 4482655 h 6858000"/>
              <a:gd name="connsiteX74" fmla="*/ 5980106 w 6127519"/>
              <a:gd name="connsiteY74" fmla="*/ 4585087 h 6858000"/>
              <a:gd name="connsiteX75" fmla="*/ 5998138 w 6127519"/>
              <a:gd name="connsiteY75" fmla="*/ 4697518 h 6858000"/>
              <a:gd name="connsiteX76" fmla="*/ 6007819 w 6127519"/>
              <a:gd name="connsiteY76" fmla="*/ 4858148 h 6858000"/>
              <a:gd name="connsiteX77" fmla="*/ 6007749 w 6127519"/>
              <a:gd name="connsiteY77" fmla="*/ 4964715 h 6858000"/>
              <a:gd name="connsiteX78" fmla="*/ 6005269 w 6127519"/>
              <a:gd name="connsiteY78" fmla="*/ 5150567 h 6858000"/>
              <a:gd name="connsiteX79" fmla="*/ 6001127 w 6127519"/>
              <a:gd name="connsiteY79" fmla="*/ 5164609 h 6858000"/>
              <a:gd name="connsiteX80" fmla="*/ 5998514 w 6127519"/>
              <a:gd name="connsiteY80" fmla="*/ 5189673 h 6858000"/>
              <a:gd name="connsiteX81" fmla="*/ 6018409 w 6127519"/>
              <a:gd name="connsiteY81" fmla="*/ 5227157 h 6858000"/>
              <a:gd name="connsiteX82" fmla="*/ 6036748 w 6127519"/>
              <a:gd name="connsiteY82" fmla="*/ 5322752 h 6858000"/>
              <a:gd name="connsiteX83" fmla="*/ 6036943 w 6127519"/>
              <a:gd name="connsiteY83" fmla="*/ 5329480 h 6858000"/>
              <a:gd name="connsiteX84" fmla="*/ 6037677 w 6127519"/>
              <a:gd name="connsiteY84" fmla="*/ 5354807 h 6858000"/>
              <a:gd name="connsiteX85" fmla="*/ 6039728 w 6127519"/>
              <a:gd name="connsiteY85" fmla="*/ 5359416 h 6858000"/>
              <a:gd name="connsiteX86" fmla="*/ 6053435 w 6127519"/>
              <a:gd name="connsiteY86" fmla="*/ 5387547 h 6858000"/>
              <a:gd name="connsiteX87" fmla="*/ 6065933 w 6127519"/>
              <a:gd name="connsiteY87" fmla="*/ 5443002 h 6858000"/>
              <a:gd name="connsiteX88" fmla="*/ 6068640 w 6127519"/>
              <a:gd name="connsiteY88" fmla="*/ 5474503 h 6858000"/>
              <a:gd name="connsiteX89" fmla="*/ 6080922 w 6127519"/>
              <a:gd name="connsiteY89" fmla="*/ 5561070 h 6858000"/>
              <a:gd name="connsiteX90" fmla="*/ 6096949 w 6127519"/>
              <a:gd name="connsiteY90" fmla="*/ 5648179 h 6858000"/>
              <a:gd name="connsiteX91" fmla="*/ 6125703 w 6127519"/>
              <a:gd name="connsiteY91" fmla="*/ 5692894 h 6858000"/>
              <a:gd name="connsiteX92" fmla="*/ 6121353 w 6127519"/>
              <a:gd name="connsiteY92" fmla="*/ 5721725 h 6858000"/>
              <a:gd name="connsiteX93" fmla="*/ 6121607 w 6127519"/>
              <a:gd name="connsiteY93" fmla="*/ 5721959 h 6858000"/>
              <a:gd name="connsiteX94" fmla="*/ 6127024 w 6127519"/>
              <a:gd name="connsiteY94" fmla="*/ 5786902 h 6858000"/>
              <a:gd name="connsiteX95" fmla="*/ 6127519 w 6127519"/>
              <a:gd name="connsiteY95" fmla="*/ 5865775 h 6858000"/>
              <a:gd name="connsiteX96" fmla="*/ 6119217 w 6127519"/>
              <a:gd name="connsiteY96" fmla="*/ 5888542 h 6858000"/>
              <a:gd name="connsiteX97" fmla="*/ 6102493 w 6127519"/>
              <a:gd name="connsiteY97" fmla="*/ 5928602 h 6858000"/>
              <a:gd name="connsiteX98" fmla="*/ 6056863 w 6127519"/>
              <a:gd name="connsiteY98" fmla="*/ 6000643 h 6858000"/>
              <a:gd name="connsiteX99" fmla="*/ 6045436 w 6127519"/>
              <a:gd name="connsiteY99" fmla="*/ 6124480 h 6858000"/>
              <a:gd name="connsiteX100" fmla="*/ 6030489 w 6127519"/>
              <a:gd name="connsiteY100" fmla="*/ 6317666 h 6858000"/>
              <a:gd name="connsiteX101" fmla="*/ 6007492 w 6127519"/>
              <a:gd name="connsiteY101" fmla="*/ 6440818 h 6858000"/>
              <a:gd name="connsiteX102" fmla="*/ 6009467 w 6127519"/>
              <a:gd name="connsiteY102" fmla="*/ 6487076 h 6858000"/>
              <a:gd name="connsiteX103" fmla="*/ 5995064 w 6127519"/>
              <a:gd name="connsiteY103" fmla="*/ 6540791 h 6858000"/>
              <a:gd name="connsiteX104" fmla="*/ 6004510 w 6127519"/>
              <a:gd name="connsiteY104" fmla="*/ 6599256 h 6858000"/>
              <a:gd name="connsiteX105" fmla="*/ 5986207 w 6127519"/>
              <a:gd name="connsiteY105" fmla="*/ 6695855 h 6858000"/>
              <a:gd name="connsiteX106" fmla="*/ 5979428 w 6127519"/>
              <a:gd name="connsiteY106" fmla="*/ 6754678 h 6858000"/>
              <a:gd name="connsiteX107" fmla="*/ 5983398 w 6127519"/>
              <a:gd name="connsiteY107" fmla="*/ 6778641 h 6858000"/>
              <a:gd name="connsiteX108" fmla="*/ 5984543 w 6127519"/>
              <a:gd name="connsiteY108" fmla="*/ 6811016 h 6858000"/>
              <a:gd name="connsiteX109" fmla="*/ 5979671 w 6127519"/>
              <a:gd name="connsiteY109" fmla="*/ 6858000 h 6858000"/>
              <a:gd name="connsiteX110" fmla="*/ 0 w 6127519"/>
              <a:gd name="connsiteY110" fmla="*/ 6858000 h 6858000"/>
              <a:gd name="connsiteX111" fmla="*/ 0 w 6127519"/>
              <a:gd name="connsiteY11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0104 w 6127519"/>
              <a:gd name="connsiteY31" fmla="*/ 2249166 h 6858000"/>
              <a:gd name="connsiteX32" fmla="*/ 5251214 w 6127519"/>
              <a:gd name="connsiteY32" fmla="*/ 2250944 h 6858000"/>
              <a:gd name="connsiteX33" fmla="*/ 5250644 w 6127519"/>
              <a:gd name="connsiteY33" fmla="*/ 2266619 h 6858000"/>
              <a:gd name="connsiteX34" fmla="*/ 5293877 w 6127519"/>
              <a:gd name="connsiteY34" fmla="*/ 2368649 h 6858000"/>
              <a:gd name="connsiteX35" fmla="*/ 5311338 w 6127519"/>
              <a:gd name="connsiteY35" fmla="*/ 2404034 h 6858000"/>
              <a:gd name="connsiteX36" fmla="*/ 5338366 w 6127519"/>
              <a:gd name="connsiteY36" fmla="*/ 2465052 h 6858000"/>
              <a:gd name="connsiteX37" fmla="*/ 5371263 w 6127519"/>
              <a:gd name="connsiteY37" fmla="*/ 2586413 h 6858000"/>
              <a:gd name="connsiteX38" fmla="*/ 5407503 w 6127519"/>
              <a:gd name="connsiteY38" fmla="*/ 2786290 h 6858000"/>
              <a:gd name="connsiteX39" fmla="*/ 5407356 w 6127519"/>
              <a:gd name="connsiteY39" fmla="*/ 2787545 h 6858000"/>
              <a:gd name="connsiteX40" fmla="*/ 5457023 w 6127519"/>
              <a:gd name="connsiteY40" fmla="*/ 2858292 h 6858000"/>
              <a:gd name="connsiteX41" fmla="*/ 5479298 w 6127519"/>
              <a:gd name="connsiteY41" fmla="*/ 2947791 h 6858000"/>
              <a:gd name="connsiteX42" fmla="*/ 5481770 w 6127519"/>
              <a:gd name="connsiteY42" fmla="*/ 2951352 h 6858000"/>
              <a:gd name="connsiteX43" fmla="*/ 5482415 w 6127519"/>
              <a:gd name="connsiteY43" fmla="*/ 3004079 h 6858000"/>
              <a:gd name="connsiteX44" fmla="*/ 5503944 w 6127519"/>
              <a:gd name="connsiteY44" fmla="*/ 3123335 h 6858000"/>
              <a:gd name="connsiteX45" fmla="*/ 5516007 w 6127519"/>
              <a:gd name="connsiteY45" fmla="*/ 3258473 h 6858000"/>
              <a:gd name="connsiteX46" fmla="*/ 5589758 w 6127519"/>
              <a:gd name="connsiteY46" fmla="*/ 3453699 h 6858000"/>
              <a:gd name="connsiteX47" fmla="*/ 5596144 w 6127519"/>
              <a:gd name="connsiteY47" fmla="*/ 3534624 h 6858000"/>
              <a:gd name="connsiteX48" fmla="*/ 5597750 w 6127519"/>
              <a:gd name="connsiteY48" fmla="*/ 3534129 h 6858000"/>
              <a:gd name="connsiteX49" fmla="*/ 5599700 w 6127519"/>
              <a:gd name="connsiteY49" fmla="*/ 3547221 h 6858000"/>
              <a:gd name="connsiteX50" fmla="*/ 5615031 w 6127519"/>
              <a:gd name="connsiteY50" fmla="*/ 3557482 h 6858000"/>
              <a:gd name="connsiteX51" fmla="*/ 5618377 w 6127519"/>
              <a:gd name="connsiteY51" fmla="*/ 3588431 h 6858000"/>
              <a:gd name="connsiteX52" fmla="*/ 5612155 w 6127519"/>
              <a:gd name="connsiteY52" fmla="*/ 3589869 h 6858000"/>
              <a:gd name="connsiteX53" fmla="*/ 5620843 w 6127519"/>
              <a:gd name="connsiteY53" fmla="*/ 3606745 h 6858000"/>
              <a:gd name="connsiteX54" fmla="*/ 5655472 w 6127519"/>
              <a:gd name="connsiteY54" fmla="*/ 3678877 h 6858000"/>
              <a:gd name="connsiteX55" fmla="*/ 5683015 w 6127519"/>
              <a:gd name="connsiteY55" fmla="*/ 3762025 h 6858000"/>
              <a:gd name="connsiteX56" fmla="*/ 5696643 w 6127519"/>
              <a:gd name="connsiteY56" fmla="*/ 3773888 h 6858000"/>
              <a:gd name="connsiteX57" fmla="*/ 5707995 w 6127519"/>
              <a:gd name="connsiteY57" fmla="*/ 3781685 h 6858000"/>
              <a:gd name="connsiteX58" fmla="*/ 5768491 w 6127519"/>
              <a:gd name="connsiteY58" fmla="*/ 3914399 h 6858000"/>
              <a:gd name="connsiteX59" fmla="*/ 5793123 w 6127519"/>
              <a:gd name="connsiteY59" fmla="*/ 3969952 h 6858000"/>
              <a:gd name="connsiteX60" fmla="*/ 5808321 w 6127519"/>
              <a:gd name="connsiteY60" fmla="*/ 3988153 h 6858000"/>
              <a:gd name="connsiteX61" fmla="*/ 5825621 w 6127519"/>
              <a:gd name="connsiteY61" fmla="*/ 4015525 h 6858000"/>
              <a:gd name="connsiteX62" fmla="*/ 5860672 w 6127519"/>
              <a:gd name="connsiteY62" fmla="*/ 4061579 h 6858000"/>
              <a:gd name="connsiteX63" fmla="*/ 5872173 w 6127519"/>
              <a:gd name="connsiteY63" fmla="*/ 4088497 h 6858000"/>
              <a:gd name="connsiteX64" fmla="*/ 5894095 w 6127519"/>
              <a:gd name="connsiteY64" fmla="*/ 4128857 h 6858000"/>
              <a:gd name="connsiteX65" fmla="*/ 5903513 w 6127519"/>
              <a:gd name="connsiteY65" fmla="*/ 4187661 h 6858000"/>
              <a:gd name="connsiteX66" fmla="*/ 5917114 w 6127519"/>
              <a:gd name="connsiteY66" fmla="*/ 4213096 h 6858000"/>
              <a:gd name="connsiteX67" fmla="*/ 5924233 w 6127519"/>
              <a:gd name="connsiteY67" fmla="*/ 4242060 h 6858000"/>
              <a:gd name="connsiteX68" fmla="*/ 5928910 w 6127519"/>
              <a:gd name="connsiteY68" fmla="*/ 4300973 h 6858000"/>
              <a:gd name="connsiteX69" fmla="*/ 5939320 w 6127519"/>
              <a:gd name="connsiteY69" fmla="*/ 4340435 h 6858000"/>
              <a:gd name="connsiteX70" fmla="*/ 5946705 w 6127519"/>
              <a:gd name="connsiteY70" fmla="*/ 4428051 h 6858000"/>
              <a:gd name="connsiteX71" fmla="*/ 5949261 w 6127519"/>
              <a:gd name="connsiteY71" fmla="*/ 4449185 h 6858000"/>
              <a:gd name="connsiteX72" fmla="*/ 5968960 w 6127519"/>
              <a:gd name="connsiteY72" fmla="*/ 4482655 h 6858000"/>
              <a:gd name="connsiteX73" fmla="*/ 5980106 w 6127519"/>
              <a:gd name="connsiteY73" fmla="*/ 4585087 h 6858000"/>
              <a:gd name="connsiteX74" fmla="*/ 5998138 w 6127519"/>
              <a:gd name="connsiteY74" fmla="*/ 4697518 h 6858000"/>
              <a:gd name="connsiteX75" fmla="*/ 6007819 w 6127519"/>
              <a:gd name="connsiteY75" fmla="*/ 4858148 h 6858000"/>
              <a:gd name="connsiteX76" fmla="*/ 6007749 w 6127519"/>
              <a:gd name="connsiteY76" fmla="*/ 4964715 h 6858000"/>
              <a:gd name="connsiteX77" fmla="*/ 6005269 w 6127519"/>
              <a:gd name="connsiteY77" fmla="*/ 5150567 h 6858000"/>
              <a:gd name="connsiteX78" fmla="*/ 6001127 w 6127519"/>
              <a:gd name="connsiteY78" fmla="*/ 5164609 h 6858000"/>
              <a:gd name="connsiteX79" fmla="*/ 5998514 w 6127519"/>
              <a:gd name="connsiteY79" fmla="*/ 5189673 h 6858000"/>
              <a:gd name="connsiteX80" fmla="*/ 6018409 w 6127519"/>
              <a:gd name="connsiteY80" fmla="*/ 5227157 h 6858000"/>
              <a:gd name="connsiteX81" fmla="*/ 6036748 w 6127519"/>
              <a:gd name="connsiteY81" fmla="*/ 5322752 h 6858000"/>
              <a:gd name="connsiteX82" fmla="*/ 6036943 w 6127519"/>
              <a:gd name="connsiteY82" fmla="*/ 5329480 h 6858000"/>
              <a:gd name="connsiteX83" fmla="*/ 6037677 w 6127519"/>
              <a:gd name="connsiteY83" fmla="*/ 5354807 h 6858000"/>
              <a:gd name="connsiteX84" fmla="*/ 6039728 w 6127519"/>
              <a:gd name="connsiteY84" fmla="*/ 5359416 h 6858000"/>
              <a:gd name="connsiteX85" fmla="*/ 6053435 w 6127519"/>
              <a:gd name="connsiteY85" fmla="*/ 5387547 h 6858000"/>
              <a:gd name="connsiteX86" fmla="*/ 6065933 w 6127519"/>
              <a:gd name="connsiteY86" fmla="*/ 5443002 h 6858000"/>
              <a:gd name="connsiteX87" fmla="*/ 6068640 w 6127519"/>
              <a:gd name="connsiteY87" fmla="*/ 5474503 h 6858000"/>
              <a:gd name="connsiteX88" fmla="*/ 6080922 w 6127519"/>
              <a:gd name="connsiteY88" fmla="*/ 5561070 h 6858000"/>
              <a:gd name="connsiteX89" fmla="*/ 6096949 w 6127519"/>
              <a:gd name="connsiteY89" fmla="*/ 5648179 h 6858000"/>
              <a:gd name="connsiteX90" fmla="*/ 6125703 w 6127519"/>
              <a:gd name="connsiteY90" fmla="*/ 5692894 h 6858000"/>
              <a:gd name="connsiteX91" fmla="*/ 6121353 w 6127519"/>
              <a:gd name="connsiteY91" fmla="*/ 5721725 h 6858000"/>
              <a:gd name="connsiteX92" fmla="*/ 6121607 w 6127519"/>
              <a:gd name="connsiteY92" fmla="*/ 5721959 h 6858000"/>
              <a:gd name="connsiteX93" fmla="*/ 6127024 w 6127519"/>
              <a:gd name="connsiteY93" fmla="*/ 5786902 h 6858000"/>
              <a:gd name="connsiteX94" fmla="*/ 6127519 w 6127519"/>
              <a:gd name="connsiteY94" fmla="*/ 5865775 h 6858000"/>
              <a:gd name="connsiteX95" fmla="*/ 6119217 w 6127519"/>
              <a:gd name="connsiteY95" fmla="*/ 5888542 h 6858000"/>
              <a:gd name="connsiteX96" fmla="*/ 6102493 w 6127519"/>
              <a:gd name="connsiteY96" fmla="*/ 5928602 h 6858000"/>
              <a:gd name="connsiteX97" fmla="*/ 6056863 w 6127519"/>
              <a:gd name="connsiteY97" fmla="*/ 6000643 h 6858000"/>
              <a:gd name="connsiteX98" fmla="*/ 6045436 w 6127519"/>
              <a:gd name="connsiteY98" fmla="*/ 6124480 h 6858000"/>
              <a:gd name="connsiteX99" fmla="*/ 6030489 w 6127519"/>
              <a:gd name="connsiteY99" fmla="*/ 6317666 h 6858000"/>
              <a:gd name="connsiteX100" fmla="*/ 6007492 w 6127519"/>
              <a:gd name="connsiteY100" fmla="*/ 6440818 h 6858000"/>
              <a:gd name="connsiteX101" fmla="*/ 6009467 w 6127519"/>
              <a:gd name="connsiteY101" fmla="*/ 6487076 h 6858000"/>
              <a:gd name="connsiteX102" fmla="*/ 5995064 w 6127519"/>
              <a:gd name="connsiteY102" fmla="*/ 6540791 h 6858000"/>
              <a:gd name="connsiteX103" fmla="*/ 6004510 w 6127519"/>
              <a:gd name="connsiteY103" fmla="*/ 6599256 h 6858000"/>
              <a:gd name="connsiteX104" fmla="*/ 5986207 w 6127519"/>
              <a:gd name="connsiteY104" fmla="*/ 6695855 h 6858000"/>
              <a:gd name="connsiteX105" fmla="*/ 5979428 w 6127519"/>
              <a:gd name="connsiteY105" fmla="*/ 6754678 h 6858000"/>
              <a:gd name="connsiteX106" fmla="*/ 5983398 w 6127519"/>
              <a:gd name="connsiteY106" fmla="*/ 6778641 h 6858000"/>
              <a:gd name="connsiteX107" fmla="*/ 5984543 w 6127519"/>
              <a:gd name="connsiteY107" fmla="*/ 6811016 h 6858000"/>
              <a:gd name="connsiteX108" fmla="*/ 5979671 w 6127519"/>
              <a:gd name="connsiteY108" fmla="*/ 6858000 h 6858000"/>
              <a:gd name="connsiteX109" fmla="*/ 0 w 6127519"/>
              <a:gd name="connsiteY109" fmla="*/ 6858000 h 6858000"/>
              <a:gd name="connsiteX110" fmla="*/ 0 w 6127519"/>
              <a:gd name="connsiteY110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50104 w 6127519"/>
              <a:gd name="connsiteY30" fmla="*/ 2249166 h 6858000"/>
              <a:gd name="connsiteX31" fmla="*/ 5251214 w 6127519"/>
              <a:gd name="connsiteY31" fmla="*/ 2250944 h 6858000"/>
              <a:gd name="connsiteX32" fmla="*/ 5250644 w 6127519"/>
              <a:gd name="connsiteY32" fmla="*/ 2266619 h 6858000"/>
              <a:gd name="connsiteX33" fmla="*/ 5293877 w 6127519"/>
              <a:gd name="connsiteY33" fmla="*/ 2368649 h 6858000"/>
              <a:gd name="connsiteX34" fmla="*/ 5311338 w 6127519"/>
              <a:gd name="connsiteY34" fmla="*/ 2404034 h 6858000"/>
              <a:gd name="connsiteX35" fmla="*/ 5338366 w 6127519"/>
              <a:gd name="connsiteY35" fmla="*/ 2465052 h 6858000"/>
              <a:gd name="connsiteX36" fmla="*/ 5371263 w 6127519"/>
              <a:gd name="connsiteY36" fmla="*/ 2586413 h 6858000"/>
              <a:gd name="connsiteX37" fmla="*/ 5407503 w 6127519"/>
              <a:gd name="connsiteY37" fmla="*/ 2786290 h 6858000"/>
              <a:gd name="connsiteX38" fmla="*/ 5407356 w 6127519"/>
              <a:gd name="connsiteY38" fmla="*/ 2787545 h 6858000"/>
              <a:gd name="connsiteX39" fmla="*/ 5457023 w 6127519"/>
              <a:gd name="connsiteY39" fmla="*/ 2858292 h 6858000"/>
              <a:gd name="connsiteX40" fmla="*/ 5479298 w 6127519"/>
              <a:gd name="connsiteY40" fmla="*/ 2947791 h 6858000"/>
              <a:gd name="connsiteX41" fmla="*/ 5481770 w 6127519"/>
              <a:gd name="connsiteY41" fmla="*/ 2951352 h 6858000"/>
              <a:gd name="connsiteX42" fmla="*/ 5482415 w 6127519"/>
              <a:gd name="connsiteY42" fmla="*/ 3004079 h 6858000"/>
              <a:gd name="connsiteX43" fmla="*/ 5503944 w 6127519"/>
              <a:gd name="connsiteY43" fmla="*/ 3123335 h 6858000"/>
              <a:gd name="connsiteX44" fmla="*/ 5516007 w 6127519"/>
              <a:gd name="connsiteY44" fmla="*/ 3258473 h 6858000"/>
              <a:gd name="connsiteX45" fmla="*/ 5589758 w 6127519"/>
              <a:gd name="connsiteY45" fmla="*/ 3453699 h 6858000"/>
              <a:gd name="connsiteX46" fmla="*/ 5596144 w 6127519"/>
              <a:gd name="connsiteY46" fmla="*/ 3534624 h 6858000"/>
              <a:gd name="connsiteX47" fmla="*/ 5597750 w 6127519"/>
              <a:gd name="connsiteY47" fmla="*/ 3534129 h 6858000"/>
              <a:gd name="connsiteX48" fmla="*/ 5599700 w 6127519"/>
              <a:gd name="connsiteY48" fmla="*/ 3547221 h 6858000"/>
              <a:gd name="connsiteX49" fmla="*/ 5615031 w 6127519"/>
              <a:gd name="connsiteY49" fmla="*/ 3557482 h 6858000"/>
              <a:gd name="connsiteX50" fmla="*/ 5618377 w 6127519"/>
              <a:gd name="connsiteY50" fmla="*/ 3588431 h 6858000"/>
              <a:gd name="connsiteX51" fmla="*/ 5612155 w 6127519"/>
              <a:gd name="connsiteY51" fmla="*/ 3589869 h 6858000"/>
              <a:gd name="connsiteX52" fmla="*/ 5620843 w 6127519"/>
              <a:gd name="connsiteY52" fmla="*/ 3606745 h 6858000"/>
              <a:gd name="connsiteX53" fmla="*/ 5655472 w 6127519"/>
              <a:gd name="connsiteY53" fmla="*/ 3678877 h 6858000"/>
              <a:gd name="connsiteX54" fmla="*/ 5683015 w 6127519"/>
              <a:gd name="connsiteY54" fmla="*/ 3762025 h 6858000"/>
              <a:gd name="connsiteX55" fmla="*/ 5696643 w 6127519"/>
              <a:gd name="connsiteY55" fmla="*/ 3773888 h 6858000"/>
              <a:gd name="connsiteX56" fmla="*/ 5707995 w 6127519"/>
              <a:gd name="connsiteY56" fmla="*/ 3781685 h 6858000"/>
              <a:gd name="connsiteX57" fmla="*/ 5768491 w 6127519"/>
              <a:gd name="connsiteY57" fmla="*/ 3914399 h 6858000"/>
              <a:gd name="connsiteX58" fmla="*/ 5793123 w 6127519"/>
              <a:gd name="connsiteY58" fmla="*/ 3969952 h 6858000"/>
              <a:gd name="connsiteX59" fmla="*/ 5808321 w 6127519"/>
              <a:gd name="connsiteY59" fmla="*/ 3988153 h 6858000"/>
              <a:gd name="connsiteX60" fmla="*/ 5825621 w 6127519"/>
              <a:gd name="connsiteY60" fmla="*/ 4015525 h 6858000"/>
              <a:gd name="connsiteX61" fmla="*/ 5860672 w 6127519"/>
              <a:gd name="connsiteY61" fmla="*/ 4061579 h 6858000"/>
              <a:gd name="connsiteX62" fmla="*/ 5872173 w 6127519"/>
              <a:gd name="connsiteY62" fmla="*/ 4088497 h 6858000"/>
              <a:gd name="connsiteX63" fmla="*/ 5894095 w 6127519"/>
              <a:gd name="connsiteY63" fmla="*/ 4128857 h 6858000"/>
              <a:gd name="connsiteX64" fmla="*/ 5903513 w 6127519"/>
              <a:gd name="connsiteY64" fmla="*/ 4187661 h 6858000"/>
              <a:gd name="connsiteX65" fmla="*/ 5917114 w 6127519"/>
              <a:gd name="connsiteY65" fmla="*/ 4213096 h 6858000"/>
              <a:gd name="connsiteX66" fmla="*/ 5924233 w 6127519"/>
              <a:gd name="connsiteY66" fmla="*/ 4242060 h 6858000"/>
              <a:gd name="connsiteX67" fmla="*/ 5928910 w 6127519"/>
              <a:gd name="connsiteY67" fmla="*/ 4300973 h 6858000"/>
              <a:gd name="connsiteX68" fmla="*/ 5939320 w 6127519"/>
              <a:gd name="connsiteY68" fmla="*/ 4340435 h 6858000"/>
              <a:gd name="connsiteX69" fmla="*/ 5946705 w 6127519"/>
              <a:gd name="connsiteY69" fmla="*/ 4428051 h 6858000"/>
              <a:gd name="connsiteX70" fmla="*/ 5949261 w 6127519"/>
              <a:gd name="connsiteY70" fmla="*/ 4449185 h 6858000"/>
              <a:gd name="connsiteX71" fmla="*/ 5968960 w 6127519"/>
              <a:gd name="connsiteY71" fmla="*/ 4482655 h 6858000"/>
              <a:gd name="connsiteX72" fmla="*/ 5980106 w 6127519"/>
              <a:gd name="connsiteY72" fmla="*/ 4585087 h 6858000"/>
              <a:gd name="connsiteX73" fmla="*/ 5998138 w 6127519"/>
              <a:gd name="connsiteY73" fmla="*/ 4697518 h 6858000"/>
              <a:gd name="connsiteX74" fmla="*/ 6007819 w 6127519"/>
              <a:gd name="connsiteY74" fmla="*/ 4858148 h 6858000"/>
              <a:gd name="connsiteX75" fmla="*/ 6007749 w 6127519"/>
              <a:gd name="connsiteY75" fmla="*/ 4964715 h 6858000"/>
              <a:gd name="connsiteX76" fmla="*/ 6005269 w 6127519"/>
              <a:gd name="connsiteY76" fmla="*/ 5150567 h 6858000"/>
              <a:gd name="connsiteX77" fmla="*/ 6001127 w 6127519"/>
              <a:gd name="connsiteY77" fmla="*/ 5164609 h 6858000"/>
              <a:gd name="connsiteX78" fmla="*/ 5998514 w 6127519"/>
              <a:gd name="connsiteY78" fmla="*/ 5189673 h 6858000"/>
              <a:gd name="connsiteX79" fmla="*/ 6018409 w 6127519"/>
              <a:gd name="connsiteY79" fmla="*/ 5227157 h 6858000"/>
              <a:gd name="connsiteX80" fmla="*/ 6036748 w 6127519"/>
              <a:gd name="connsiteY80" fmla="*/ 5322752 h 6858000"/>
              <a:gd name="connsiteX81" fmla="*/ 6036943 w 6127519"/>
              <a:gd name="connsiteY81" fmla="*/ 5329480 h 6858000"/>
              <a:gd name="connsiteX82" fmla="*/ 6037677 w 6127519"/>
              <a:gd name="connsiteY82" fmla="*/ 5354807 h 6858000"/>
              <a:gd name="connsiteX83" fmla="*/ 6039728 w 6127519"/>
              <a:gd name="connsiteY83" fmla="*/ 5359416 h 6858000"/>
              <a:gd name="connsiteX84" fmla="*/ 6053435 w 6127519"/>
              <a:gd name="connsiteY84" fmla="*/ 5387547 h 6858000"/>
              <a:gd name="connsiteX85" fmla="*/ 6065933 w 6127519"/>
              <a:gd name="connsiteY85" fmla="*/ 5443002 h 6858000"/>
              <a:gd name="connsiteX86" fmla="*/ 6068640 w 6127519"/>
              <a:gd name="connsiteY86" fmla="*/ 5474503 h 6858000"/>
              <a:gd name="connsiteX87" fmla="*/ 6080922 w 6127519"/>
              <a:gd name="connsiteY87" fmla="*/ 5561070 h 6858000"/>
              <a:gd name="connsiteX88" fmla="*/ 6096949 w 6127519"/>
              <a:gd name="connsiteY88" fmla="*/ 5648179 h 6858000"/>
              <a:gd name="connsiteX89" fmla="*/ 6125703 w 6127519"/>
              <a:gd name="connsiteY89" fmla="*/ 5692894 h 6858000"/>
              <a:gd name="connsiteX90" fmla="*/ 6121353 w 6127519"/>
              <a:gd name="connsiteY90" fmla="*/ 5721725 h 6858000"/>
              <a:gd name="connsiteX91" fmla="*/ 6121607 w 6127519"/>
              <a:gd name="connsiteY91" fmla="*/ 5721959 h 6858000"/>
              <a:gd name="connsiteX92" fmla="*/ 6127024 w 6127519"/>
              <a:gd name="connsiteY92" fmla="*/ 5786902 h 6858000"/>
              <a:gd name="connsiteX93" fmla="*/ 6127519 w 6127519"/>
              <a:gd name="connsiteY93" fmla="*/ 5865775 h 6858000"/>
              <a:gd name="connsiteX94" fmla="*/ 6119217 w 6127519"/>
              <a:gd name="connsiteY94" fmla="*/ 5888542 h 6858000"/>
              <a:gd name="connsiteX95" fmla="*/ 6102493 w 6127519"/>
              <a:gd name="connsiteY95" fmla="*/ 5928602 h 6858000"/>
              <a:gd name="connsiteX96" fmla="*/ 6056863 w 6127519"/>
              <a:gd name="connsiteY96" fmla="*/ 6000643 h 6858000"/>
              <a:gd name="connsiteX97" fmla="*/ 6045436 w 6127519"/>
              <a:gd name="connsiteY97" fmla="*/ 6124480 h 6858000"/>
              <a:gd name="connsiteX98" fmla="*/ 6030489 w 6127519"/>
              <a:gd name="connsiteY98" fmla="*/ 6317666 h 6858000"/>
              <a:gd name="connsiteX99" fmla="*/ 6007492 w 6127519"/>
              <a:gd name="connsiteY99" fmla="*/ 6440818 h 6858000"/>
              <a:gd name="connsiteX100" fmla="*/ 6009467 w 6127519"/>
              <a:gd name="connsiteY100" fmla="*/ 6487076 h 6858000"/>
              <a:gd name="connsiteX101" fmla="*/ 5995064 w 6127519"/>
              <a:gd name="connsiteY101" fmla="*/ 6540791 h 6858000"/>
              <a:gd name="connsiteX102" fmla="*/ 6004510 w 6127519"/>
              <a:gd name="connsiteY102" fmla="*/ 6599256 h 6858000"/>
              <a:gd name="connsiteX103" fmla="*/ 5986207 w 6127519"/>
              <a:gd name="connsiteY103" fmla="*/ 6695855 h 6858000"/>
              <a:gd name="connsiteX104" fmla="*/ 5979428 w 6127519"/>
              <a:gd name="connsiteY104" fmla="*/ 6754678 h 6858000"/>
              <a:gd name="connsiteX105" fmla="*/ 5983398 w 6127519"/>
              <a:gd name="connsiteY105" fmla="*/ 6778641 h 6858000"/>
              <a:gd name="connsiteX106" fmla="*/ 5984543 w 6127519"/>
              <a:gd name="connsiteY106" fmla="*/ 6811016 h 6858000"/>
              <a:gd name="connsiteX107" fmla="*/ 5979671 w 6127519"/>
              <a:gd name="connsiteY107" fmla="*/ 6858000 h 6858000"/>
              <a:gd name="connsiteX108" fmla="*/ 0 w 6127519"/>
              <a:gd name="connsiteY108" fmla="*/ 6858000 h 6858000"/>
              <a:gd name="connsiteX109" fmla="*/ 0 w 6127519"/>
              <a:gd name="connsiteY109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189234 w 6127519"/>
              <a:gd name="connsiteY18" fmla="*/ 1193495 h 6858000"/>
              <a:gd name="connsiteX19" fmla="*/ 5202769 w 6127519"/>
              <a:gd name="connsiteY19" fmla="*/ 1269450 h 6858000"/>
              <a:gd name="connsiteX20" fmla="*/ 5225968 w 6127519"/>
              <a:gd name="connsiteY20" fmla="*/ 1357994 h 6858000"/>
              <a:gd name="connsiteX21" fmla="*/ 5233819 w 6127519"/>
              <a:gd name="connsiteY21" fmla="*/ 1380922 h 6858000"/>
              <a:gd name="connsiteX22" fmla="*/ 5237226 w 6127519"/>
              <a:gd name="connsiteY22" fmla="*/ 1441327 h 6858000"/>
              <a:gd name="connsiteX23" fmla="*/ 5255653 w 6127519"/>
              <a:gd name="connsiteY23" fmla="*/ 1524712 h 6858000"/>
              <a:gd name="connsiteX24" fmla="*/ 5263491 w 6127519"/>
              <a:gd name="connsiteY24" fmla="*/ 1642938 h 6858000"/>
              <a:gd name="connsiteX25" fmla="*/ 5261314 w 6127519"/>
              <a:gd name="connsiteY25" fmla="*/ 1689177 h 6858000"/>
              <a:gd name="connsiteX26" fmla="*/ 5259788 w 6127519"/>
              <a:gd name="connsiteY26" fmla="*/ 1768516 h 6858000"/>
              <a:gd name="connsiteX27" fmla="*/ 5255696 w 6127519"/>
              <a:gd name="connsiteY27" fmla="*/ 1953770 h 6858000"/>
              <a:gd name="connsiteX28" fmla="*/ 5252592 w 6127519"/>
              <a:gd name="connsiteY28" fmla="*/ 2092210 h 6858000"/>
              <a:gd name="connsiteX29" fmla="*/ 5250104 w 6127519"/>
              <a:gd name="connsiteY29" fmla="*/ 2249166 h 6858000"/>
              <a:gd name="connsiteX30" fmla="*/ 5251214 w 6127519"/>
              <a:gd name="connsiteY30" fmla="*/ 2250944 h 6858000"/>
              <a:gd name="connsiteX31" fmla="*/ 5250644 w 6127519"/>
              <a:gd name="connsiteY31" fmla="*/ 2266619 h 6858000"/>
              <a:gd name="connsiteX32" fmla="*/ 5293877 w 6127519"/>
              <a:gd name="connsiteY32" fmla="*/ 2368649 h 6858000"/>
              <a:gd name="connsiteX33" fmla="*/ 5311338 w 6127519"/>
              <a:gd name="connsiteY33" fmla="*/ 2404034 h 6858000"/>
              <a:gd name="connsiteX34" fmla="*/ 5338366 w 6127519"/>
              <a:gd name="connsiteY34" fmla="*/ 2465052 h 6858000"/>
              <a:gd name="connsiteX35" fmla="*/ 5371263 w 6127519"/>
              <a:gd name="connsiteY35" fmla="*/ 2586413 h 6858000"/>
              <a:gd name="connsiteX36" fmla="*/ 5407503 w 6127519"/>
              <a:gd name="connsiteY36" fmla="*/ 2786290 h 6858000"/>
              <a:gd name="connsiteX37" fmla="*/ 5407356 w 6127519"/>
              <a:gd name="connsiteY37" fmla="*/ 2787545 h 6858000"/>
              <a:gd name="connsiteX38" fmla="*/ 5457023 w 6127519"/>
              <a:gd name="connsiteY38" fmla="*/ 2858292 h 6858000"/>
              <a:gd name="connsiteX39" fmla="*/ 5479298 w 6127519"/>
              <a:gd name="connsiteY39" fmla="*/ 2947791 h 6858000"/>
              <a:gd name="connsiteX40" fmla="*/ 5481770 w 6127519"/>
              <a:gd name="connsiteY40" fmla="*/ 2951352 h 6858000"/>
              <a:gd name="connsiteX41" fmla="*/ 5482415 w 6127519"/>
              <a:gd name="connsiteY41" fmla="*/ 3004079 h 6858000"/>
              <a:gd name="connsiteX42" fmla="*/ 5503944 w 6127519"/>
              <a:gd name="connsiteY42" fmla="*/ 3123335 h 6858000"/>
              <a:gd name="connsiteX43" fmla="*/ 5516007 w 6127519"/>
              <a:gd name="connsiteY43" fmla="*/ 3258473 h 6858000"/>
              <a:gd name="connsiteX44" fmla="*/ 5589758 w 6127519"/>
              <a:gd name="connsiteY44" fmla="*/ 3453699 h 6858000"/>
              <a:gd name="connsiteX45" fmla="*/ 5596144 w 6127519"/>
              <a:gd name="connsiteY45" fmla="*/ 3534624 h 6858000"/>
              <a:gd name="connsiteX46" fmla="*/ 5597750 w 6127519"/>
              <a:gd name="connsiteY46" fmla="*/ 3534129 h 6858000"/>
              <a:gd name="connsiteX47" fmla="*/ 5599700 w 6127519"/>
              <a:gd name="connsiteY47" fmla="*/ 3547221 h 6858000"/>
              <a:gd name="connsiteX48" fmla="*/ 5615031 w 6127519"/>
              <a:gd name="connsiteY48" fmla="*/ 3557482 h 6858000"/>
              <a:gd name="connsiteX49" fmla="*/ 5618377 w 6127519"/>
              <a:gd name="connsiteY49" fmla="*/ 3588431 h 6858000"/>
              <a:gd name="connsiteX50" fmla="*/ 5612155 w 6127519"/>
              <a:gd name="connsiteY50" fmla="*/ 3589869 h 6858000"/>
              <a:gd name="connsiteX51" fmla="*/ 5620843 w 6127519"/>
              <a:gd name="connsiteY51" fmla="*/ 3606745 h 6858000"/>
              <a:gd name="connsiteX52" fmla="*/ 5655472 w 6127519"/>
              <a:gd name="connsiteY52" fmla="*/ 3678877 h 6858000"/>
              <a:gd name="connsiteX53" fmla="*/ 5683015 w 6127519"/>
              <a:gd name="connsiteY53" fmla="*/ 3762025 h 6858000"/>
              <a:gd name="connsiteX54" fmla="*/ 5696643 w 6127519"/>
              <a:gd name="connsiteY54" fmla="*/ 3773888 h 6858000"/>
              <a:gd name="connsiteX55" fmla="*/ 5707995 w 6127519"/>
              <a:gd name="connsiteY55" fmla="*/ 3781685 h 6858000"/>
              <a:gd name="connsiteX56" fmla="*/ 5768491 w 6127519"/>
              <a:gd name="connsiteY56" fmla="*/ 3914399 h 6858000"/>
              <a:gd name="connsiteX57" fmla="*/ 5793123 w 6127519"/>
              <a:gd name="connsiteY57" fmla="*/ 3969952 h 6858000"/>
              <a:gd name="connsiteX58" fmla="*/ 5808321 w 6127519"/>
              <a:gd name="connsiteY58" fmla="*/ 3988153 h 6858000"/>
              <a:gd name="connsiteX59" fmla="*/ 5825621 w 6127519"/>
              <a:gd name="connsiteY59" fmla="*/ 4015525 h 6858000"/>
              <a:gd name="connsiteX60" fmla="*/ 5860672 w 6127519"/>
              <a:gd name="connsiteY60" fmla="*/ 4061579 h 6858000"/>
              <a:gd name="connsiteX61" fmla="*/ 5872173 w 6127519"/>
              <a:gd name="connsiteY61" fmla="*/ 4088497 h 6858000"/>
              <a:gd name="connsiteX62" fmla="*/ 5894095 w 6127519"/>
              <a:gd name="connsiteY62" fmla="*/ 4128857 h 6858000"/>
              <a:gd name="connsiteX63" fmla="*/ 5903513 w 6127519"/>
              <a:gd name="connsiteY63" fmla="*/ 4187661 h 6858000"/>
              <a:gd name="connsiteX64" fmla="*/ 5917114 w 6127519"/>
              <a:gd name="connsiteY64" fmla="*/ 4213096 h 6858000"/>
              <a:gd name="connsiteX65" fmla="*/ 5924233 w 6127519"/>
              <a:gd name="connsiteY65" fmla="*/ 4242060 h 6858000"/>
              <a:gd name="connsiteX66" fmla="*/ 5928910 w 6127519"/>
              <a:gd name="connsiteY66" fmla="*/ 4300973 h 6858000"/>
              <a:gd name="connsiteX67" fmla="*/ 5939320 w 6127519"/>
              <a:gd name="connsiteY67" fmla="*/ 4340435 h 6858000"/>
              <a:gd name="connsiteX68" fmla="*/ 5946705 w 6127519"/>
              <a:gd name="connsiteY68" fmla="*/ 4428051 h 6858000"/>
              <a:gd name="connsiteX69" fmla="*/ 5949261 w 6127519"/>
              <a:gd name="connsiteY69" fmla="*/ 4449185 h 6858000"/>
              <a:gd name="connsiteX70" fmla="*/ 5968960 w 6127519"/>
              <a:gd name="connsiteY70" fmla="*/ 4482655 h 6858000"/>
              <a:gd name="connsiteX71" fmla="*/ 5980106 w 6127519"/>
              <a:gd name="connsiteY71" fmla="*/ 4585087 h 6858000"/>
              <a:gd name="connsiteX72" fmla="*/ 5998138 w 6127519"/>
              <a:gd name="connsiteY72" fmla="*/ 4697518 h 6858000"/>
              <a:gd name="connsiteX73" fmla="*/ 6007819 w 6127519"/>
              <a:gd name="connsiteY73" fmla="*/ 4858148 h 6858000"/>
              <a:gd name="connsiteX74" fmla="*/ 6007749 w 6127519"/>
              <a:gd name="connsiteY74" fmla="*/ 4964715 h 6858000"/>
              <a:gd name="connsiteX75" fmla="*/ 6005269 w 6127519"/>
              <a:gd name="connsiteY75" fmla="*/ 5150567 h 6858000"/>
              <a:gd name="connsiteX76" fmla="*/ 6001127 w 6127519"/>
              <a:gd name="connsiteY76" fmla="*/ 5164609 h 6858000"/>
              <a:gd name="connsiteX77" fmla="*/ 5998514 w 6127519"/>
              <a:gd name="connsiteY77" fmla="*/ 5189673 h 6858000"/>
              <a:gd name="connsiteX78" fmla="*/ 6018409 w 6127519"/>
              <a:gd name="connsiteY78" fmla="*/ 5227157 h 6858000"/>
              <a:gd name="connsiteX79" fmla="*/ 6036748 w 6127519"/>
              <a:gd name="connsiteY79" fmla="*/ 5322752 h 6858000"/>
              <a:gd name="connsiteX80" fmla="*/ 6036943 w 6127519"/>
              <a:gd name="connsiteY80" fmla="*/ 5329480 h 6858000"/>
              <a:gd name="connsiteX81" fmla="*/ 6037677 w 6127519"/>
              <a:gd name="connsiteY81" fmla="*/ 5354807 h 6858000"/>
              <a:gd name="connsiteX82" fmla="*/ 6039728 w 6127519"/>
              <a:gd name="connsiteY82" fmla="*/ 5359416 h 6858000"/>
              <a:gd name="connsiteX83" fmla="*/ 6053435 w 6127519"/>
              <a:gd name="connsiteY83" fmla="*/ 5387547 h 6858000"/>
              <a:gd name="connsiteX84" fmla="*/ 6065933 w 6127519"/>
              <a:gd name="connsiteY84" fmla="*/ 5443002 h 6858000"/>
              <a:gd name="connsiteX85" fmla="*/ 6068640 w 6127519"/>
              <a:gd name="connsiteY85" fmla="*/ 5474503 h 6858000"/>
              <a:gd name="connsiteX86" fmla="*/ 6080922 w 6127519"/>
              <a:gd name="connsiteY86" fmla="*/ 5561070 h 6858000"/>
              <a:gd name="connsiteX87" fmla="*/ 6096949 w 6127519"/>
              <a:gd name="connsiteY87" fmla="*/ 5648179 h 6858000"/>
              <a:gd name="connsiteX88" fmla="*/ 6125703 w 6127519"/>
              <a:gd name="connsiteY88" fmla="*/ 5692894 h 6858000"/>
              <a:gd name="connsiteX89" fmla="*/ 6121353 w 6127519"/>
              <a:gd name="connsiteY89" fmla="*/ 5721725 h 6858000"/>
              <a:gd name="connsiteX90" fmla="*/ 6121607 w 6127519"/>
              <a:gd name="connsiteY90" fmla="*/ 5721959 h 6858000"/>
              <a:gd name="connsiteX91" fmla="*/ 6127024 w 6127519"/>
              <a:gd name="connsiteY91" fmla="*/ 5786902 h 6858000"/>
              <a:gd name="connsiteX92" fmla="*/ 6127519 w 6127519"/>
              <a:gd name="connsiteY92" fmla="*/ 5865775 h 6858000"/>
              <a:gd name="connsiteX93" fmla="*/ 6119217 w 6127519"/>
              <a:gd name="connsiteY93" fmla="*/ 5888542 h 6858000"/>
              <a:gd name="connsiteX94" fmla="*/ 6102493 w 6127519"/>
              <a:gd name="connsiteY94" fmla="*/ 5928602 h 6858000"/>
              <a:gd name="connsiteX95" fmla="*/ 6056863 w 6127519"/>
              <a:gd name="connsiteY95" fmla="*/ 6000643 h 6858000"/>
              <a:gd name="connsiteX96" fmla="*/ 6045436 w 6127519"/>
              <a:gd name="connsiteY96" fmla="*/ 6124480 h 6858000"/>
              <a:gd name="connsiteX97" fmla="*/ 6030489 w 6127519"/>
              <a:gd name="connsiteY97" fmla="*/ 6317666 h 6858000"/>
              <a:gd name="connsiteX98" fmla="*/ 6007492 w 6127519"/>
              <a:gd name="connsiteY98" fmla="*/ 6440818 h 6858000"/>
              <a:gd name="connsiteX99" fmla="*/ 6009467 w 6127519"/>
              <a:gd name="connsiteY99" fmla="*/ 6487076 h 6858000"/>
              <a:gd name="connsiteX100" fmla="*/ 5995064 w 6127519"/>
              <a:gd name="connsiteY100" fmla="*/ 6540791 h 6858000"/>
              <a:gd name="connsiteX101" fmla="*/ 6004510 w 6127519"/>
              <a:gd name="connsiteY101" fmla="*/ 6599256 h 6858000"/>
              <a:gd name="connsiteX102" fmla="*/ 5986207 w 6127519"/>
              <a:gd name="connsiteY102" fmla="*/ 6695855 h 6858000"/>
              <a:gd name="connsiteX103" fmla="*/ 5979428 w 6127519"/>
              <a:gd name="connsiteY103" fmla="*/ 6754678 h 6858000"/>
              <a:gd name="connsiteX104" fmla="*/ 5983398 w 6127519"/>
              <a:gd name="connsiteY104" fmla="*/ 6778641 h 6858000"/>
              <a:gd name="connsiteX105" fmla="*/ 5984543 w 6127519"/>
              <a:gd name="connsiteY105" fmla="*/ 6811016 h 6858000"/>
              <a:gd name="connsiteX106" fmla="*/ 5979671 w 6127519"/>
              <a:gd name="connsiteY106" fmla="*/ 6858000 h 6858000"/>
              <a:gd name="connsiteX107" fmla="*/ 0 w 6127519"/>
              <a:gd name="connsiteY107" fmla="*/ 6858000 h 6858000"/>
              <a:gd name="connsiteX108" fmla="*/ 0 w 6127519"/>
              <a:gd name="connsiteY10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5703 w 6127519"/>
              <a:gd name="connsiteY87" fmla="*/ 5692894 h 6858000"/>
              <a:gd name="connsiteX88" fmla="*/ 6121353 w 6127519"/>
              <a:gd name="connsiteY88" fmla="*/ 5721725 h 6858000"/>
              <a:gd name="connsiteX89" fmla="*/ 6121607 w 6127519"/>
              <a:gd name="connsiteY89" fmla="*/ 5721959 h 6858000"/>
              <a:gd name="connsiteX90" fmla="*/ 6127024 w 6127519"/>
              <a:gd name="connsiteY90" fmla="*/ 5786902 h 6858000"/>
              <a:gd name="connsiteX91" fmla="*/ 6127519 w 6127519"/>
              <a:gd name="connsiteY91" fmla="*/ 5865775 h 6858000"/>
              <a:gd name="connsiteX92" fmla="*/ 6119217 w 6127519"/>
              <a:gd name="connsiteY92" fmla="*/ 5888542 h 6858000"/>
              <a:gd name="connsiteX93" fmla="*/ 6102493 w 6127519"/>
              <a:gd name="connsiteY93" fmla="*/ 5928602 h 6858000"/>
              <a:gd name="connsiteX94" fmla="*/ 6056863 w 6127519"/>
              <a:gd name="connsiteY94" fmla="*/ 6000643 h 6858000"/>
              <a:gd name="connsiteX95" fmla="*/ 6045436 w 6127519"/>
              <a:gd name="connsiteY95" fmla="*/ 6124480 h 6858000"/>
              <a:gd name="connsiteX96" fmla="*/ 6030489 w 6127519"/>
              <a:gd name="connsiteY96" fmla="*/ 6317666 h 6858000"/>
              <a:gd name="connsiteX97" fmla="*/ 6007492 w 6127519"/>
              <a:gd name="connsiteY97" fmla="*/ 6440818 h 6858000"/>
              <a:gd name="connsiteX98" fmla="*/ 6009467 w 6127519"/>
              <a:gd name="connsiteY98" fmla="*/ 6487076 h 6858000"/>
              <a:gd name="connsiteX99" fmla="*/ 5995064 w 6127519"/>
              <a:gd name="connsiteY99" fmla="*/ 6540791 h 6858000"/>
              <a:gd name="connsiteX100" fmla="*/ 6004510 w 6127519"/>
              <a:gd name="connsiteY100" fmla="*/ 6599256 h 6858000"/>
              <a:gd name="connsiteX101" fmla="*/ 5986207 w 6127519"/>
              <a:gd name="connsiteY101" fmla="*/ 6695855 h 6858000"/>
              <a:gd name="connsiteX102" fmla="*/ 5979428 w 6127519"/>
              <a:gd name="connsiteY102" fmla="*/ 6754678 h 6858000"/>
              <a:gd name="connsiteX103" fmla="*/ 5983398 w 6127519"/>
              <a:gd name="connsiteY103" fmla="*/ 6778641 h 6858000"/>
              <a:gd name="connsiteX104" fmla="*/ 5984543 w 6127519"/>
              <a:gd name="connsiteY104" fmla="*/ 6811016 h 6858000"/>
              <a:gd name="connsiteX105" fmla="*/ 5979671 w 6127519"/>
              <a:gd name="connsiteY105" fmla="*/ 6858000 h 6858000"/>
              <a:gd name="connsiteX106" fmla="*/ 0 w 6127519"/>
              <a:gd name="connsiteY106" fmla="*/ 6858000 h 6858000"/>
              <a:gd name="connsiteX107" fmla="*/ 0 w 6127519"/>
              <a:gd name="connsiteY10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21607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9217 w 6127519"/>
              <a:gd name="connsiteY91" fmla="*/ 5888542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9217 w 6127519"/>
              <a:gd name="connsiteY91" fmla="*/ 5888542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6287 w 6127519"/>
              <a:gd name="connsiteY91" fmla="*/ 5868026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02493 w 6127519"/>
              <a:gd name="connsiteY91" fmla="*/ 5928602 h 6858000"/>
              <a:gd name="connsiteX92" fmla="*/ 6056863 w 6127519"/>
              <a:gd name="connsiteY92" fmla="*/ 6000643 h 6858000"/>
              <a:gd name="connsiteX93" fmla="*/ 6045436 w 6127519"/>
              <a:gd name="connsiteY93" fmla="*/ 6124480 h 6858000"/>
              <a:gd name="connsiteX94" fmla="*/ 6030489 w 6127519"/>
              <a:gd name="connsiteY94" fmla="*/ 6317666 h 6858000"/>
              <a:gd name="connsiteX95" fmla="*/ 6007492 w 6127519"/>
              <a:gd name="connsiteY95" fmla="*/ 6440818 h 6858000"/>
              <a:gd name="connsiteX96" fmla="*/ 6009467 w 6127519"/>
              <a:gd name="connsiteY96" fmla="*/ 6487076 h 6858000"/>
              <a:gd name="connsiteX97" fmla="*/ 5995064 w 6127519"/>
              <a:gd name="connsiteY97" fmla="*/ 6540791 h 6858000"/>
              <a:gd name="connsiteX98" fmla="*/ 6004510 w 6127519"/>
              <a:gd name="connsiteY98" fmla="*/ 6599256 h 6858000"/>
              <a:gd name="connsiteX99" fmla="*/ 5986207 w 6127519"/>
              <a:gd name="connsiteY99" fmla="*/ 6695855 h 6858000"/>
              <a:gd name="connsiteX100" fmla="*/ 5979428 w 6127519"/>
              <a:gd name="connsiteY100" fmla="*/ 6754678 h 6858000"/>
              <a:gd name="connsiteX101" fmla="*/ 5983398 w 6127519"/>
              <a:gd name="connsiteY101" fmla="*/ 6778641 h 6858000"/>
              <a:gd name="connsiteX102" fmla="*/ 5984543 w 6127519"/>
              <a:gd name="connsiteY102" fmla="*/ 6811016 h 6858000"/>
              <a:gd name="connsiteX103" fmla="*/ 5979671 w 6127519"/>
              <a:gd name="connsiteY103" fmla="*/ 6858000 h 6858000"/>
              <a:gd name="connsiteX104" fmla="*/ 0 w 6127519"/>
              <a:gd name="connsiteY104" fmla="*/ 6858000 h 6858000"/>
              <a:gd name="connsiteX105" fmla="*/ 0 w 6127519"/>
              <a:gd name="connsiteY10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5031 w 6127024"/>
              <a:gd name="connsiteY47" fmla="*/ 3557482 h 6858000"/>
              <a:gd name="connsiteX48" fmla="*/ 5618377 w 6127024"/>
              <a:gd name="connsiteY48" fmla="*/ 3588431 h 6858000"/>
              <a:gd name="connsiteX49" fmla="*/ 5612155 w 6127024"/>
              <a:gd name="connsiteY49" fmla="*/ 3589869 h 6858000"/>
              <a:gd name="connsiteX50" fmla="*/ 5620843 w 6127024"/>
              <a:gd name="connsiteY50" fmla="*/ 3606745 h 6858000"/>
              <a:gd name="connsiteX51" fmla="*/ 5655472 w 6127024"/>
              <a:gd name="connsiteY51" fmla="*/ 3678877 h 6858000"/>
              <a:gd name="connsiteX52" fmla="*/ 5683015 w 6127024"/>
              <a:gd name="connsiteY52" fmla="*/ 3762025 h 6858000"/>
              <a:gd name="connsiteX53" fmla="*/ 5696643 w 6127024"/>
              <a:gd name="connsiteY53" fmla="*/ 3773888 h 6858000"/>
              <a:gd name="connsiteX54" fmla="*/ 5707995 w 6127024"/>
              <a:gd name="connsiteY54" fmla="*/ 3781685 h 6858000"/>
              <a:gd name="connsiteX55" fmla="*/ 5768491 w 6127024"/>
              <a:gd name="connsiteY55" fmla="*/ 3914399 h 6858000"/>
              <a:gd name="connsiteX56" fmla="*/ 5793123 w 6127024"/>
              <a:gd name="connsiteY56" fmla="*/ 3969952 h 6858000"/>
              <a:gd name="connsiteX57" fmla="*/ 5808321 w 6127024"/>
              <a:gd name="connsiteY57" fmla="*/ 3988153 h 6858000"/>
              <a:gd name="connsiteX58" fmla="*/ 5825621 w 6127024"/>
              <a:gd name="connsiteY58" fmla="*/ 4015525 h 6858000"/>
              <a:gd name="connsiteX59" fmla="*/ 5860672 w 6127024"/>
              <a:gd name="connsiteY59" fmla="*/ 4061579 h 6858000"/>
              <a:gd name="connsiteX60" fmla="*/ 5872173 w 6127024"/>
              <a:gd name="connsiteY60" fmla="*/ 4088497 h 6858000"/>
              <a:gd name="connsiteX61" fmla="*/ 5894095 w 6127024"/>
              <a:gd name="connsiteY61" fmla="*/ 4128857 h 6858000"/>
              <a:gd name="connsiteX62" fmla="*/ 5903513 w 6127024"/>
              <a:gd name="connsiteY62" fmla="*/ 4187661 h 6858000"/>
              <a:gd name="connsiteX63" fmla="*/ 5917114 w 6127024"/>
              <a:gd name="connsiteY63" fmla="*/ 4213096 h 6858000"/>
              <a:gd name="connsiteX64" fmla="*/ 5924233 w 6127024"/>
              <a:gd name="connsiteY64" fmla="*/ 4242060 h 6858000"/>
              <a:gd name="connsiteX65" fmla="*/ 5928910 w 6127024"/>
              <a:gd name="connsiteY65" fmla="*/ 4300973 h 6858000"/>
              <a:gd name="connsiteX66" fmla="*/ 5939320 w 6127024"/>
              <a:gd name="connsiteY66" fmla="*/ 4340435 h 6858000"/>
              <a:gd name="connsiteX67" fmla="*/ 5946705 w 6127024"/>
              <a:gd name="connsiteY67" fmla="*/ 4428051 h 6858000"/>
              <a:gd name="connsiteX68" fmla="*/ 5949261 w 6127024"/>
              <a:gd name="connsiteY68" fmla="*/ 4449185 h 6858000"/>
              <a:gd name="connsiteX69" fmla="*/ 5968960 w 6127024"/>
              <a:gd name="connsiteY69" fmla="*/ 4482655 h 6858000"/>
              <a:gd name="connsiteX70" fmla="*/ 5980106 w 6127024"/>
              <a:gd name="connsiteY70" fmla="*/ 4585087 h 6858000"/>
              <a:gd name="connsiteX71" fmla="*/ 5998138 w 6127024"/>
              <a:gd name="connsiteY71" fmla="*/ 4697518 h 6858000"/>
              <a:gd name="connsiteX72" fmla="*/ 6007819 w 6127024"/>
              <a:gd name="connsiteY72" fmla="*/ 4858148 h 6858000"/>
              <a:gd name="connsiteX73" fmla="*/ 6007749 w 6127024"/>
              <a:gd name="connsiteY73" fmla="*/ 4964715 h 6858000"/>
              <a:gd name="connsiteX74" fmla="*/ 6005269 w 6127024"/>
              <a:gd name="connsiteY74" fmla="*/ 5150567 h 6858000"/>
              <a:gd name="connsiteX75" fmla="*/ 6001127 w 6127024"/>
              <a:gd name="connsiteY75" fmla="*/ 5164609 h 6858000"/>
              <a:gd name="connsiteX76" fmla="*/ 5998514 w 6127024"/>
              <a:gd name="connsiteY76" fmla="*/ 5189673 h 6858000"/>
              <a:gd name="connsiteX77" fmla="*/ 6018409 w 6127024"/>
              <a:gd name="connsiteY77" fmla="*/ 5227157 h 6858000"/>
              <a:gd name="connsiteX78" fmla="*/ 6036748 w 6127024"/>
              <a:gd name="connsiteY78" fmla="*/ 5322752 h 6858000"/>
              <a:gd name="connsiteX79" fmla="*/ 6036943 w 6127024"/>
              <a:gd name="connsiteY79" fmla="*/ 5329480 h 6858000"/>
              <a:gd name="connsiteX80" fmla="*/ 6037677 w 6127024"/>
              <a:gd name="connsiteY80" fmla="*/ 5354807 h 6858000"/>
              <a:gd name="connsiteX81" fmla="*/ 6039728 w 6127024"/>
              <a:gd name="connsiteY81" fmla="*/ 5359416 h 6858000"/>
              <a:gd name="connsiteX82" fmla="*/ 6053435 w 6127024"/>
              <a:gd name="connsiteY82" fmla="*/ 5387547 h 6858000"/>
              <a:gd name="connsiteX83" fmla="*/ 6065933 w 6127024"/>
              <a:gd name="connsiteY83" fmla="*/ 5443002 h 6858000"/>
              <a:gd name="connsiteX84" fmla="*/ 6068640 w 6127024"/>
              <a:gd name="connsiteY84" fmla="*/ 5474503 h 6858000"/>
              <a:gd name="connsiteX85" fmla="*/ 6080922 w 6127024"/>
              <a:gd name="connsiteY85" fmla="*/ 5561070 h 6858000"/>
              <a:gd name="connsiteX86" fmla="*/ 6096949 w 6127024"/>
              <a:gd name="connsiteY86" fmla="*/ 5648179 h 6858000"/>
              <a:gd name="connsiteX87" fmla="*/ 6121353 w 6127024"/>
              <a:gd name="connsiteY87" fmla="*/ 5721725 h 6858000"/>
              <a:gd name="connsiteX88" fmla="*/ 6109884 w 6127024"/>
              <a:gd name="connsiteY88" fmla="*/ 5721959 h 6858000"/>
              <a:gd name="connsiteX89" fmla="*/ 6127024 w 6127024"/>
              <a:gd name="connsiteY89" fmla="*/ 5786902 h 6858000"/>
              <a:gd name="connsiteX90" fmla="*/ 6115796 w 6127024"/>
              <a:gd name="connsiteY90" fmla="*/ 5862844 h 6858000"/>
              <a:gd name="connsiteX91" fmla="*/ 6102493 w 6127024"/>
              <a:gd name="connsiteY91" fmla="*/ 5928602 h 6858000"/>
              <a:gd name="connsiteX92" fmla="*/ 6056863 w 6127024"/>
              <a:gd name="connsiteY92" fmla="*/ 6000643 h 6858000"/>
              <a:gd name="connsiteX93" fmla="*/ 6045436 w 6127024"/>
              <a:gd name="connsiteY93" fmla="*/ 6124480 h 6858000"/>
              <a:gd name="connsiteX94" fmla="*/ 6030489 w 6127024"/>
              <a:gd name="connsiteY94" fmla="*/ 6317666 h 6858000"/>
              <a:gd name="connsiteX95" fmla="*/ 6007492 w 6127024"/>
              <a:gd name="connsiteY95" fmla="*/ 6440818 h 6858000"/>
              <a:gd name="connsiteX96" fmla="*/ 6009467 w 6127024"/>
              <a:gd name="connsiteY96" fmla="*/ 6487076 h 6858000"/>
              <a:gd name="connsiteX97" fmla="*/ 5995064 w 6127024"/>
              <a:gd name="connsiteY97" fmla="*/ 6540791 h 6858000"/>
              <a:gd name="connsiteX98" fmla="*/ 6004510 w 6127024"/>
              <a:gd name="connsiteY98" fmla="*/ 6599256 h 6858000"/>
              <a:gd name="connsiteX99" fmla="*/ 5986207 w 6127024"/>
              <a:gd name="connsiteY99" fmla="*/ 6695855 h 6858000"/>
              <a:gd name="connsiteX100" fmla="*/ 5979428 w 6127024"/>
              <a:gd name="connsiteY100" fmla="*/ 6754678 h 6858000"/>
              <a:gd name="connsiteX101" fmla="*/ 5983398 w 6127024"/>
              <a:gd name="connsiteY101" fmla="*/ 6778641 h 6858000"/>
              <a:gd name="connsiteX102" fmla="*/ 5984543 w 6127024"/>
              <a:gd name="connsiteY102" fmla="*/ 6811016 h 6858000"/>
              <a:gd name="connsiteX103" fmla="*/ 5979671 w 6127024"/>
              <a:gd name="connsiteY103" fmla="*/ 6858000 h 6858000"/>
              <a:gd name="connsiteX104" fmla="*/ 0 w 6127024"/>
              <a:gd name="connsiteY104" fmla="*/ 6858000 h 6858000"/>
              <a:gd name="connsiteX105" fmla="*/ 0 w 6127024"/>
              <a:gd name="connsiteY10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5031 w 6127024"/>
              <a:gd name="connsiteY47" fmla="*/ 3557482 h 6858000"/>
              <a:gd name="connsiteX48" fmla="*/ 5618377 w 6127024"/>
              <a:gd name="connsiteY48" fmla="*/ 3588431 h 6858000"/>
              <a:gd name="connsiteX49" fmla="*/ 5612155 w 6127024"/>
              <a:gd name="connsiteY49" fmla="*/ 3589869 h 6858000"/>
              <a:gd name="connsiteX50" fmla="*/ 5620843 w 6127024"/>
              <a:gd name="connsiteY50" fmla="*/ 3606745 h 6858000"/>
              <a:gd name="connsiteX51" fmla="*/ 5655472 w 6127024"/>
              <a:gd name="connsiteY51" fmla="*/ 3678877 h 6858000"/>
              <a:gd name="connsiteX52" fmla="*/ 5683015 w 6127024"/>
              <a:gd name="connsiteY52" fmla="*/ 3762025 h 6858000"/>
              <a:gd name="connsiteX53" fmla="*/ 5696643 w 6127024"/>
              <a:gd name="connsiteY53" fmla="*/ 3773888 h 6858000"/>
              <a:gd name="connsiteX54" fmla="*/ 5768491 w 6127024"/>
              <a:gd name="connsiteY54" fmla="*/ 3914399 h 6858000"/>
              <a:gd name="connsiteX55" fmla="*/ 5793123 w 6127024"/>
              <a:gd name="connsiteY55" fmla="*/ 3969952 h 6858000"/>
              <a:gd name="connsiteX56" fmla="*/ 5808321 w 6127024"/>
              <a:gd name="connsiteY56" fmla="*/ 3988153 h 6858000"/>
              <a:gd name="connsiteX57" fmla="*/ 5825621 w 6127024"/>
              <a:gd name="connsiteY57" fmla="*/ 4015525 h 6858000"/>
              <a:gd name="connsiteX58" fmla="*/ 5860672 w 6127024"/>
              <a:gd name="connsiteY58" fmla="*/ 4061579 h 6858000"/>
              <a:gd name="connsiteX59" fmla="*/ 5872173 w 6127024"/>
              <a:gd name="connsiteY59" fmla="*/ 4088497 h 6858000"/>
              <a:gd name="connsiteX60" fmla="*/ 5894095 w 6127024"/>
              <a:gd name="connsiteY60" fmla="*/ 4128857 h 6858000"/>
              <a:gd name="connsiteX61" fmla="*/ 5903513 w 6127024"/>
              <a:gd name="connsiteY61" fmla="*/ 4187661 h 6858000"/>
              <a:gd name="connsiteX62" fmla="*/ 5917114 w 6127024"/>
              <a:gd name="connsiteY62" fmla="*/ 4213096 h 6858000"/>
              <a:gd name="connsiteX63" fmla="*/ 5924233 w 6127024"/>
              <a:gd name="connsiteY63" fmla="*/ 4242060 h 6858000"/>
              <a:gd name="connsiteX64" fmla="*/ 5928910 w 6127024"/>
              <a:gd name="connsiteY64" fmla="*/ 4300973 h 6858000"/>
              <a:gd name="connsiteX65" fmla="*/ 5939320 w 6127024"/>
              <a:gd name="connsiteY65" fmla="*/ 4340435 h 6858000"/>
              <a:gd name="connsiteX66" fmla="*/ 5946705 w 6127024"/>
              <a:gd name="connsiteY66" fmla="*/ 4428051 h 6858000"/>
              <a:gd name="connsiteX67" fmla="*/ 5949261 w 6127024"/>
              <a:gd name="connsiteY67" fmla="*/ 4449185 h 6858000"/>
              <a:gd name="connsiteX68" fmla="*/ 5968960 w 6127024"/>
              <a:gd name="connsiteY68" fmla="*/ 4482655 h 6858000"/>
              <a:gd name="connsiteX69" fmla="*/ 5980106 w 6127024"/>
              <a:gd name="connsiteY69" fmla="*/ 4585087 h 6858000"/>
              <a:gd name="connsiteX70" fmla="*/ 5998138 w 6127024"/>
              <a:gd name="connsiteY70" fmla="*/ 4697518 h 6858000"/>
              <a:gd name="connsiteX71" fmla="*/ 6007819 w 6127024"/>
              <a:gd name="connsiteY71" fmla="*/ 4858148 h 6858000"/>
              <a:gd name="connsiteX72" fmla="*/ 6007749 w 6127024"/>
              <a:gd name="connsiteY72" fmla="*/ 4964715 h 6858000"/>
              <a:gd name="connsiteX73" fmla="*/ 6005269 w 6127024"/>
              <a:gd name="connsiteY73" fmla="*/ 5150567 h 6858000"/>
              <a:gd name="connsiteX74" fmla="*/ 6001127 w 6127024"/>
              <a:gd name="connsiteY74" fmla="*/ 5164609 h 6858000"/>
              <a:gd name="connsiteX75" fmla="*/ 5998514 w 6127024"/>
              <a:gd name="connsiteY75" fmla="*/ 5189673 h 6858000"/>
              <a:gd name="connsiteX76" fmla="*/ 6018409 w 6127024"/>
              <a:gd name="connsiteY76" fmla="*/ 5227157 h 6858000"/>
              <a:gd name="connsiteX77" fmla="*/ 6036748 w 6127024"/>
              <a:gd name="connsiteY77" fmla="*/ 5322752 h 6858000"/>
              <a:gd name="connsiteX78" fmla="*/ 6036943 w 6127024"/>
              <a:gd name="connsiteY78" fmla="*/ 5329480 h 6858000"/>
              <a:gd name="connsiteX79" fmla="*/ 6037677 w 6127024"/>
              <a:gd name="connsiteY79" fmla="*/ 5354807 h 6858000"/>
              <a:gd name="connsiteX80" fmla="*/ 6039728 w 6127024"/>
              <a:gd name="connsiteY80" fmla="*/ 5359416 h 6858000"/>
              <a:gd name="connsiteX81" fmla="*/ 6053435 w 6127024"/>
              <a:gd name="connsiteY81" fmla="*/ 5387547 h 6858000"/>
              <a:gd name="connsiteX82" fmla="*/ 6065933 w 6127024"/>
              <a:gd name="connsiteY82" fmla="*/ 5443002 h 6858000"/>
              <a:gd name="connsiteX83" fmla="*/ 6068640 w 6127024"/>
              <a:gd name="connsiteY83" fmla="*/ 5474503 h 6858000"/>
              <a:gd name="connsiteX84" fmla="*/ 6080922 w 6127024"/>
              <a:gd name="connsiteY84" fmla="*/ 5561070 h 6858000"/>
              <a:gd name="connsiteX85" fmla="*/ 6096949 w 6127024"/>
              <a:gd name="connsiteY85" fmla="*/ 5648179 h 6858000"/>
              <a:gd name="connsiteX86" fmla="*/ 6121353 w 6127024"/>
              <a:gd name="connsiteY86" fmla="*/ 5721725 h 6858000"/>
              <a:gd name="connsiteX87" fmla="*/ 6109884 w 6127024"/>
              <a:gd name="connsiteY87" fmla="*/ 5721959 h 6858000"/>
              <a:gd name="connsiteX88" fmla="*/ 6127024 w 6127024"/>
              <a:gd name="connsiteY88" fmla="*/ 5786902 h 6858000"/>
              <a:gd name="connsiteX89" fmla="*/ 6115796 w 6127024"/>
              <a:gd name="connsiteY89" fmla="*/ 5862844 h 6858000"/>
              <a:gd name="connsiteX90" fmla="*/ 6102493 w 6127024"/>
              <a:gd name="connsiteY90" fmla="*/ 5928602 h 6858000"/>
              <a:gd name="connsiteX91" fmla="*/ 6056863 w 6127024"/>
              <a:gd name="connsiteY91" fmla="*/ 6000643 h 6858000"/>
              <a:gd name="connsiteX92" fmla="*/ 6045436 w 6127024"/>
              <a:gd name="connsiteY92" fmla="*/ 6124480 h 6858000"/>
              <a:gd name="connsiteX93" fmla="*/ 6030489 w 6127024"/>
              <a:gd name="connsiteY93" fmla="*/ 6317666 h 6858000"/>
              <a:gd name="connsiteX94" fmla="*/ 6007492 w 6127024"/>
              <a:gd name="connsiteY94" fmla="*/ 6440818 h 6858000"/>
              <a:gd name="connsiteX95" fmla="*/ 6009467 w 6127024"/>
              <a:gd name="connsiteY95" fmla="*/ 6487076 h 6858000"/>
              <a:gd name="connsiteX96" fmla="*/ 5995064 w 6127024"/>
              <a:gd name="connsiteY96" fmla="*/ 6540791 h 6858000"/>
              <a:gd name="connsiteX97" fmla="*/ 6004510 w 6127024"/>
              <a:gd name="connsiteY97" fmla="*/ 6599256 h 6858000"/>
              <a:gd name="connsiteX98" fmla="*/ 5986207 w 6127024"/>
              <a:gd name="connsiteY98" fmla="*/ 6695855 h 6858000"/>
              <a:gd name="connsiteX99" fmla="*/ 5979428 w 6127024"/>
              <a:gd name="connsiteY99" fmla="*/ 6754678 h 6858000"/>
              <a:gd name="connsiteX100" fmla="*/ 5983398 w 6127024"/>
              <a:gd name="connsiteY100" fmla="*/ 6778641 h 6858000"/>
              <a:gd name="connsiteX101" fmla="*/ 5984543 w 6127024"/>
              <a:gd name="connsiteY101" fmla="*/ 6811016 h 6858000"/>
              <a:gd name="connsiteX102" fmla="*/ 5979671 w 6127024"/>
              <a:gd name="connsiteY102" fmla="*/ 6858000 h 6858000"/>
              <a:gd name="connsiteX103" fmla="*/ 0 w 6127024"/>
              <a:gd name="connsiteY103" fmla="*/ 6858000 h 6858000"/>
              <a:gd name="connsiteX104" fmla="*/ 0 w 6127024"/>
              <a:gd name="connsiteY104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8377 w 6127024"/>
              <a:gd name="connsiteY47" fmla="*/ 3588431 h 6858000"/>
              <a:gd name="connsiteX48" fmla="*/ 5612155 w 6127024"/>
              <a:gd name="connsiteY48" fmla="*/ 3589869 h 6858000"/>
              <a:gd name="connsiteX49" fmla="*/ 5620843 w 6127024"/>
              <a:gd name="connsiteY49" fmla="*/ 3606745 h 6858000"/>
              <a:gd name="connsiteX50" fmla="*/ 5655472 w 6127024"/>
              <a:gd name="connsiteY50" fmla="*/ 3678877 h 6858000"/>
              <a:gd name="connsiteX51" fmla="*/ 5683015 w 6127024"/>
              <a:gd name="connsiteY51" fmla="*/ 3762025 h 6858000"/>
              <a:gd name="connsiteX52" fmla="*/ 5696643 w 6127024"/>
              <a:gd name="connsiteY52" fmla="*/ 3773888 h 6858000"/>
              <a:gd name="connsiteX53" fmla="*/ 5768491 w 6127024"/>
              <a:gd name="connsiteY53" fmla="*/ 3914399 h 6858000"/>
              <a:gd name="connsiteX54" fmla="*/ 5793123 w 6127024"/>
              <a:gd name="connsiteY54" fmla="*/ 3969952 h 6858000"/>
              <a:gd name="connsiteX55" fmla="*/ 5808321 w 6127024"/>
              <a:gd name="connsiteY55" fmla="*/ 3988153 h 6858000"/>
              <a:gd name="connsiteX56" fmla="*/ 5825621 w 6127024"/>
              <a:gd name="connsiteY56" fmla="*/ 4015525 h 6858000"/>
              <a:gd name="connsiteX57" fmla="*/ 5860672 w 6127024"/>
              <a:gd name="connsiteY57" fmla="*/ 4061579 h 6858000"/>
              <a:gd name="connsiteX58" fmla="*/ 5872173 w 6127024"/>
              <a:gd name="connsiteY58" fmla="*/ 4088497 h 6858000"/>
              <a:gd name="connsiteX59" fmla="*/ 5894095 w 6127024"/>
              <a:gd name="connsiteY59" fmla="*/ 4128857 h 6858000"/>
              <a:gd name="connsiteX60" fmla="*/ 5903513 w 6127024"/>
              <a:gd name="connsiteY60" fmla="*/ 4187661 h 6858000"/>
              <a:gd name="connsiteX61" fmla="*/ 5917114 w 6127024"/>
              <a:gd name="connsiteY61" fmla="*/ 4213096 h 6858000"/>
              <a:gd name="connsiteX62" fmla="*/ 5924233 w 6127024"/>
              <a:gd name="connsiteY62" fmla="*/ 4242060 h 6858000"/>
              <a:gd name="connsiteX63" fmla="*/ 5928910 w 6127024"/>
              <a:gd name="connsiteY63" fmla="*/ 4300973 h 6858000"/>
              <a:gd name="connsiteX64" fmla="*/ 5939320 w 6127024"/>
              <a:gd name="connsiteY64" fmla="*/ 4340435 h 6858000"/>
              <a:gd name="connsiteX65" fmla="*/ 5946705 w 6127024"/>
              <a:gd name="connsiteY65" fmla="*/ 4428051 h 6858000"/>
              <a:gd name="connsiteX66" fmla="*/ 5949261 w 6127024"/>
              <a:gd name="connsiteY66" fmla="*/ 4449185 h 6858000"/>
              <a:gd name="connsiteX67" fmla="*/ 5968960 w 6127024"/>
              <a:gd name="connsiteY67" fmla="*/ 4482655 h 6858000"/>
              <a:gd name="connsiteX68" fmla="*/ 5980106 w 6127024"/>
              <a:gd name="connsiteY68" fmla="*/ 4585087 h 6858000"/>
              <a:gd name="connsiteX69" fmla="*/ 5998138 w 6127024"/>
              <a:gd name="connsiteY69" fmla="*/ 4697518 h 6858000"/>
              <a:gd name="connsiteX70" fmla="*/ 6007819 w 6127024"/>
              <a:gd name="connsiteY70" fmla="*/ 4858148 h 6858000"/>
              <a:gd name="connsiteX71" fmla="*/ 6007749 w 6127024"/>
              <a:gd name="connsiteY71" fmla="*/ 4964715 h 6858000"/>
              <a:gd name="connsiteX72" fmla="*/ 6005269 w 6127024"/>
              <a:gd name="connsiteY72" fmla="*/ 5150567 h 6858000"/>
              <a:gd name="connsiteX73" fmla="*/ 6001127 w 6127024"/>
              <a:gd name="connsiteY73" fmla="*/ 5164609 h 6858000"/>
              <a:gd name="connsiteX74" fmla="*/ 5998514 w 6127024"/>
              <a:gd name="connsiteY74" fmla="*/ 5189673 h 6858000"/>
              <a:gd name="connsiteX75" fmla="*/ 6018409 w 6127024"/>
              <a:gd name="connsiteY75" fmla="*/ 5227157 h 6858000"/>
              <a:gd name="connsiteX76" fmla="*/ 6036748 w 6127024"/>
              <a:gd name="connsiteY76" fmla="*/ 5322752 h 6858000"/>
              <a:gd name="connsiteX77" fmla="*/ 6036943 w 6127024"/>
              <a:gd name="connsiteY77" fmla="*/ 5329480 h 6858000"/>
              <a:gd name="connsiteX78" fmla="*/ 6037677 w 6127024"/>
              <a:gd name="connsiteY78" fmla="*/ 5354807 h 6858000"/>
              <a:gd name="connsiteX79" fmla="*/ 6039728 w 6127024"/>
              <a:gd name="connsiteY79" fmla="*/ 5359416 h 6858000"/>
              <a:gd name="connsiteX80" fmla="*/ 6053435 w 6127024"/>
              <a:gd name="connsiteY80" fmla="*/ 5387547 h 6858000"/>
              <a:gd name="connsiteX81" fmla="*/ 6065933 w 6127024"/>
              <a:gd name="connsiteY81" fmla="*/ 5443002 h 6858000"/>
              <a:gd name="connsiteX82" fmla="*/ 6068640 w 6127024"/>
              <a:gd name="connsiteY82" fmla="*/ 5474503 h 6858000"/>
              <a:gd name="connsiteX83" fmla="*/ 6080922 w 6127024"/>
              <a:gd name="connsiteY83" fmla="*/ 5561070 h 6858000"/>
              <a:gd name="connsiteX84" fmla="*/ 6096949 w 6127024"/>
              <a:gd name="connsiteY84" fmla="*/ 5648179 h 6858000"/>
              <a:gd name="connsiteX85" fmla="*/ 6121353 w 6127024"/>
              <a:gd name="connsiteY85" fmla="*/ 5721725 h 6858000"/>
              <a:gd name="connsiteX86" fmla="*/ 6109884 w 6127024"/>
              <a:gd name="connsiteY86" fmla="*/ 5721959 h 6858000"/>
              <a:gd name="connsiteX87" fmla="*/ 6127024 w 6127024"/>
              <a:gd name="connsiteY87" fmla="*/ 5786902 h 6858000"/>
              <a:gd name="connsiteX88" fmla="*/ 6115796 w 6127024"/>
              <a:gd name="connsiteY88" fmla="*/ 5862844 h 6858000"/>
              <a:gd name="connsiteX89" fmla="*/ 6102493 w 6127024"/>
              <a:gd name="connsiteY89" fmla="*/ 5928602 h 6858000"/>
              <a:gd name="connsiteX90" fmla="*/ 6056863 w 6127024"/>
              <a:gd name="connsiteY90" fmla="*/ 6000643 h 6858000"/>
              <a:gd name="connsiteX91" fmla="*/ 6045436 w 6127024"/>
              <a:gd name="connsiteY91" fmla="*/ 6124480 h 6858000"/>
              <a:gd name="connsiteX92" fmla="*/ 6030489 w 6127024"/>
              <a:gd name="connsiteY92" fmla="*/ 6317666 h 6858000"/>
              <a:gd name="connsiteX93" fmla="*/ 6007492 w 6127024"/>
              <a:gd name="connsiteY93" fmla="*/ 6440818 h 6858000"/>
              <a:gd name="connsiteX94" fmla="*/ 6009467 w 6127024"/>
              <a:gd name="connsiteY94" fmla="*/ 6487076 h 6858000"/>
              <a:gd name="connsiteX95" fmla="*/ 5995064 w 6127024"/>
              <a:gd name="connsiteY95" fmla="*/ 6540791 h 6858000"/>
              <a:gd name="connsiteX96" fmla="*/ 6004510 w 6127024"/>
              <a:gd name="connsiteY96" fmla="*/ 6599256 h 6858000"/>
              <a:gd name="connsiteX97" fmla="*/ 5986207 w 6127024"/>
              <a:gd name="connsiteY97" fmla="*/ 6695855 h 6858000"/>
              <a:gd name="connsiteX98" fmla="*/ 5979428 w 6127024"/>
              <a:gd name="connsiteY98" fmla="*/ 6754678 h 6858000"/>
              <a:gd name="connsiteX99" fmla="*/ 5983398 w 6127024"/>
              <a:gd name="connsiteY99" fmla="*/ 6778641 h 6858000"/>
              <a:gd name="connsiteX100" fmla="*/ 5984543 w 6127024"/>
              <a:gd name="connsiteY100" fmla="*/ 6811016 h 6858000"/>
              <a:gd name="connsiteX101" fmla="*/ 5979671 w 6127024"/>
              <a:gd name="connsiteY101" fmla="*/ 6858000 h 6858000"/>
              <a:gd name="connsiteX102" fmla="*/ 0 w 6127024"/>
              <a:gd name="connsiteY102" fmla="*/ 6858000 h 6858000"/>
              <a:gd name="connsiteX103" fmla="*/ 0 w 6127024"/>
              <a:gd name="connsiteY10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30806 w 6127024"/>
              <a:gd name="connsiteY13" fmla="*/ 961354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30806 w 6127024"/>
              <a:gd name="connsiteY13" fmla="*/ 961354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193495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3819 w 6127024"/>
              <a:gd name="connsiteY18" fmla="*/ 1380922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3819 w 6127024"/>
              <a:gd name="connsiteY18" fmla="*/ 1380922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98138 w 6127024"/>
              <a:gd name="connsiteY66" fmla="*/ 4697518 h 6858000"/>
              <a:gd name="connsiteX67" fmla="*/ 6007819 w 6127024"/>
              <a:gd name="connsiteY67" fmla="*/ 4858148 h 6858000"/>
              <a:gd name="connsiteX68" fmla="*/ 6007749 w 6127024"/>
              <a:gd name="connsiteY68" fmla="*/ 4964715 h 6858000"/>
              <a:gd name="connsiteX69" fmla="*/ 6005269 w 6127024"/>
              <a:gd name="connsiteY69" fmla="*/ 5150567 h 6858000"/>
              <a:gd name="connsiteX70" fmla="*/ 6001127 w 6127024"/>
              <a:gd name="connsiteY70" fmla="*/ 5164609 h 6858000"/>
              <a:gd name="connsiteX71" fmla="*/ 5998514 w 6127024"/>
              <a:gd name="connsiteY71" fmla="*/ 5189673 h 6858000"/>
              <a:gd name="connsiteX72" fmla="*/ 6018409 w 6127024"/>
              <a:gd name="connsiteY72" fmla="*/ 5227157 h 6858000"/>
              <a:gd name="connsiteX73" fmla="*/ 6036748 w 6127024"/>
              <a:gd name="connsiteY73" fmla="*/ 5322752 h 6858000"/>
              <a:gd name="connsiteX74" fmla="*/ 6036943 w 6127024"/>
              <a:gd name="connsiteY74" fmla="*/ 5329480 h 6858000"/>
              <a:gd name="connsiteX75" fmla="*/ 6037677 w 6127024"/>
              <a:gd name="connsiteY75" fmla="*/ 5354807 h 6858000"/>
              <a:gd name="connsiteX76" fmla="*/ 6039728 w 6127024"/>
              <a:gd name="connsiteY76" fmla="*/ 5359416 h 6858000"/>
              <a:gd name="connsiteX77" fmla="*/ 6053435 w 6127024"/>
              <a:gd name="connsiteY77" fmla="*/ 5387547 h 6858000"/>
              <a:gd name="connsiteX78" fmla="*/ 6065933 w 6127024"/>
              <a:gd name="connsiteY78" fmla="*/ 5443002 h 6858000"/>
              <a:gd name="connsiteX79" fmla="*/ 6068640 w 6127024"/>
              <a:gd name="connsiteY79" fmla="*/ 5474503 h 6858000"/>
              <a:gd name="connsiteX80" fmla="*/ 6080922 w 6127024"/>
              <a:gd name="connsiteY80" fmla="*/ 5561070 h 6858000"/>
              <a:gd name="connsiteX81" fmla="*/ 6096949 w 6127024"/>
              <a:gd name="connsiteY81" fmla="*/ 5648179 h 6858000"/>
              <a:gd name="connsiteX82" fmla="*/ 6121353 w 6127024"/>
              <a:gd name="connsiteY82" fmla="*/ 5721725 h 6858000"/>
              <a:gd name="connsiteX83" fmla="*/ 6109884 w 6127024"/>
              <a:gd name="connsiteY83" fmla="*/ 5721959 h 6858000"/>
              <a:gd name="connsiteX84" fmla="*/ 6127024 w 6127024"/>
              <a:gd name="connsiteY84" fmla="*/ 5786902 h 6858000"/>
              <a:gd name="connsiteX85" fmla="*/ 6115796 w 6127024"/>
              <a:gd name="connsiteY85" fmla="*/ 5862844 h 6858000"/>
              <a:gd name="connsiteX86" fmla="*/ 6102493 w 6127024"/>
              <a:gd name="connsiteY86" fmla="*/ 5928602 h 6858000"/>
              <a:gd name="connsiteX87" fmla="*/ 6056863 w 6127024"/>
              <a:gd name="connsiteY87" fmla="*/ 6000643 h 6858000"/>
              <a:gd name="connsiteX88" fmla="*/ 6045436 w 6127024"/>
              <a:gd name="connsiteY88" fmla="*/ 6124480 h 6858000"/>
              <a:gd name="connsiteX89" fmla="*/ 6030489 w 6127024"/>
              <a:gd name="connsiteY89" fmla="*/ 6317666 h 6858000"/>
              <a:gd name="connsiteX90" fmla="*/ 6007492 w 6127024"/>
              <a:gd name="connsiteY90" fmla="*/ 6440818 h 6858000"/>
              <a:gd name="connsiteX91" fmla="*/ 6009467 w 6127024"/>
              <a:gd name="connsiteY91" fmla="*/ 6487076 h 6858000"/>
              <a:gd name="connsiteX92" fmla="*/ 5995064 w 6127024"/>
              <a:gd name="connsiteY92" fmla="*/ 6540791 h 6858000"/>
              <a:gd name="connsiteX93" fmla="*/ 6004510 w 6127024"/>
              <a:gd name="connsiteY93" fmla="*/ 6599256 h 6858000"/>
              <a:gd name="connsiteX94" fmla="*/ 5986207 w 6127024"/>
              <a:gd name="connsiteY94" fmla="*/ 6695855 h 6858000"/>
              <a:gd name="connsiteX95" fmla="*/ 5979428 w 6127024"/>
              <a:gd name="connsiteY95" fmla="*/ 6754678 h 6858000"/>
              <a:gd name="connsiteX96" fmla="*/ 5983398 w 6127024"/>
              <a:gd name="connsiteY96" fmla="*/ 6778641 h 6858000"/>
              <a:gd name="connsiteX97" fmla="*/ 5984543 w 6127024"/>
              <a:gd name="connsiteY97" fmla="*/ 6811016 h 6858000"/>
              <a:gd name="connsiteX98" fmla="*/ 5979671 w 6127024"/>
              <a:gd name="connsiteY98" fmla="*/ 6858000 h 6858000"/>
              <a:gd name="connsiteX99" fmla="*/ 0 w 6127024"/>
              <a:gd name="connsiteY99" fmla="*/ 6858000 h 6858000"/>
              <a:gd name="connsiteX100" fmla="*/ 0 w 6127024"/>
              <a:gd name="connsiteY10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98138 w 6127024"/>
              <a:gd name="connsiteY66" fmla="*/ 4697518 h 6858000"/>
              <a:gd name="connsiteX67" fmla="*/ 6007819 w 6127024"/>
              <a:gd name="connsiteY67" fmla="*/ 4858148 h 6858000"/>
              <a:gd name="connsiteX68" fmla="*/ 6007749 w 6127024"/>
              <a:gd name="connsiteY68" fmla="*/ 4964715 h 6858000"/>
              <a:gd name="connsiteX69" fmla="*/ 6005269 w 6127024"/>
              <a:gd name="connsiteY69" fmla="*/ 5150567 h 6858000"/>
              <a:gd name="connsiteX70" fmla="*/ 6001127 w 6127024"/>
              <a:gd name="connsiteY70" fmla="*/ 5164609 h 6858000"/>
              <a:gd name="connsiteX71" fmla="*/ 5998514 w 6127024"/>
              <a:gd name="connsiteY71" fmla="*/ 5189673 h 6858000"/>
              <a:gd name="connsiteX72" fmla="*/ 6018409 w 6127024"/>
              <a:gd name="connsiteY72" fmla="*/ 5227157 h 6858000"/>
              <a:gd name="connsiteX73" fmla="*/ 6036748 w 6127024"/>
              <a:gd name="connsiteY73" fmla="*/ 5322752 h 6858000"/>
              <a:gd name="connsiteX74" fmla="*/ 6036943 w 6127024"/>
              <a:gd name="connsiteY74" fmla="*/ 5329480 h 6858000"/>
              <a:gd name="connsiteX75" fmla="*/ 6037677 w 6127024"/>
              <a:gd name="connsiteY75" fmla="*/ 5354807 h 6858000"/>
              <a:gd name="connsiteX76" fmla="*/ 6039728 w 6127024"/>
              <a:gd name="connsiteY76" fmla="*/ 5359416 h 6858000"/>
              <a:gd name="connsiteX77" fmla="*/ 6053435 w 6127024"/>
              <a:gd name="connsiteY77" fmla="*/ 5387547 h 6858000"/>
              <a:gd name="connsiteX78" fmla="*/ 6065933 w 6127024"/>
              <a:gd name="connsiteY78" fmla="*/ 5443002 h 6858000"/>
              <a:gd name="connsiteX79" fmla="*/ 6068640 w 6127024"/>
              <a:gd name="connsiteY79" fmla="*/ 5474503 h 6858000"/>
              <a:gd name="connsiteX80" fmla="*/ 6080922 w 6127024"/>
              <a:gd name="connsiteY80" fmla="*/ 5561070 h 6858000"/>
              <a:gd name="connsiteX81" fmla="*/ 6096949 w 6127024"/>
              <a:gd name="connsiteY81" fmla="*/ 5648179 h 6858000"/>
              <a:gd name="connsiteX82" fmla="*/ 6121353 w 6127024"/>
              <a:gd name="connsiteY82" fmla="*/ 5721725 h 6858000"/>
              <a:gd name="connsiteX83" fmla="*/ 6109884 w 6127024"/>
              <a:gd name="connsiteY83" fmla="*/ 5721959 h 6858000"/>
              <a:gd name="connsiteX84" fmla="*/ 6127024 w 6127024"/>
              <a:gd name="connsiteY84" fmla="*/ 5786902 h 6858000"/>
              <a:gd name="connsiteX85" fmla="*/ 6115796 w 6127024"/>
              <a:gd name="connsiteY85" fmla="*/ 5862844 h 6858000"/>
              <a:gd name="connsiteX86" fmla="*/ 6102493 w 6127024"/>
              <a:gd name="connsiteY86" fmla="*/ 5928602 h 6858000"/>
              <a:gd name="connsiteX87" fmla="*/ 6056863 w 6127024"/>
              <a:gd name="connsiteY87" fmla="*/ 6000643 h 6858000"/>
              <a:gd name="connsiteX88" fmla="*/ 6045436 w 6127024"/>
              <a:gd name="connsiteY88" fmla="*/ 6124480 h 6858000"/>
              <a:gd name="connsiteX89" fmla="*/ 6030489 w 6127024"/>
              <a:gd name="connsiteY89" fmla="*/ 6317666 h 6858000"/>
              <a:gd name="connsiteX90" fmla="*/ 6007492 w 6127024"/>
              <a:gd name="connsiteY90" fmla="*/ 6440818 h 6858000"/>
              <a:gd name="connsiteX91" fmla="*/ 6009467 w 6127024"/>
              <a:gd name="connsiteY91" fmla="*/ 6487076 h 6858000"/>
              <a:gd name="connsiteX92" fmla="*/ 5995064 w 6127024"/>
              <a:gd name="connsiteY92" fmla="*/ 6540791 h 6858000"/>
              <a:gd name="connsiteX93" fmla="*/ 6004510 w 6127024"/>
              <a:gd name="connsiteY93" fmla="*/ 6599256 h 6858000"/>
              <a:gd name="connsiteX94" fmla="*/ 5986207 w 6127024"/>
              <a:gd name="connsiteY94" fmla="*/ 6695855 h 6858000"/>
              <a:gd name="connsiteX95" fmla="*/ 5979428 w 6127024"/>
              <a:gd name="connsiteY95" fmla="*/ 6754678 h 6858000"/>
              <a:gd name="connsiteX96" fmla="*/ 5983398 w 6127024"/>
              <a:gd name="connsiteY96" fmla="*/ 6778641 h 6858000"/>
              <a:gd name="connsiteX97" fmla="*/ 5984543 w 6127024"/>
              <a:gd name="connsiteY97" fmla="*/ 6811016 h 6858000"/>
              <a:gd name="connsiteX98" fmla="*/ 5979671 w 6127024"/>
              <a:gd name="connsiteY98" fmla="*/ 6858000 h 6858000"/>
              <a:gd name="connsiteX99" fmla="*/ 0 w 6127024"/>
              <a:gd name="connsiteY99" fmla="*/ 6858000 h 6858000"/>
              <a:gd name="connsiteX100" fmla="*/ 0 w 6127024"/>
              <a:gd name="connsiteY10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20843 w 6127024"/>
              <a:gd name="connsiteY46" fmla="*/ 3606745 h 6858000"/>
              <a:gd name="connsiteX47" fmla="*/ 5655472 w 6127024"/>
              <a:gd name="connsiteY47" fmla="*/ 3678877 h 6858000"/>
              <a:gd name="connsiteX48" fmla="*/ 5683015 w 6127024"/>
              <a:gd name="connsiteY48" fmla="*/ 3762025 h 6858000"/>
              <a:gd name="connsiteX49" fmla="*/ 5696643 w 6127024"/>
              <a:gd name="connsiteY49" fmla="*/ 3773888 h 6858000"/>
              <a:gd name="connsiteX50" fmla="*/ 5768491 w 6127024"/>
              <a:gd name="connsiteY50" fmla="*/ 3914399 h 6858000"/>
              <a:gd name="connsiteX51" fmla="*/ 5793123 w 6127024"/>
              <a:gd name="connsiteY51" fmla="*/ 3969952 h 6858000"/>
              <a:gd name="connsiteX52" fmla="*/ 5808321 w 6127024"/>
              <a:gd name="connsiteY52" fmla="*/ 3988153 h 6858000"/>
              <a:gd name="connsiteX53" fmla="*/ 5825621 w 6127024"/>
              <a:gd name="connsiteY53" fmla="*/ 4015525 h 6858000"/>
              <a:gd name="connsiteX54" fmla="*/ 5860672 w 6127024"/>
              <a:gd name="connsiteY54" fmla="*/ 4061579 h 6858000"/>
              <a:gd name="connsiteX55" fmla="*/ 5872173 w 6127024"/>
              <a:gd name="connsiteY55" fmla="*/ 4088497 h 6858000"/>
              <a:gd name="connsiteX56" fmla="*/ 5894095 w 6127024"/>
              <a:gd name="connsiteY56" fmla="*/ 4128857 h 6858000"/>
              <a:gd name="connsiteX57" fmla="*/ 5903513 w 6127024"/>
              <a:gd name="connsiteY57" fmla="*/ 4187661 h 6858000"/>
              <a:gd name="connsiteX58" fmla="*/ 5917114 w 6127024"/>
              <a:gd name="connsiteY58" fmla="*/ 4213096 h 6858000"/>
              <a:gd name="connsiteX59" fmla="*/ 5924233 w 6127024"/>
              <a:gd name="connsiteY59" fmla="*/ 4242060 h 6858000"/>
              <a:gd name="connsiteX60" fmla="*/ 5928910 w 6127024"/>
              <a:gd name="connsiteY60" fmla="*/ 4300973 h 6858000"/>
              <a:gd name="connsiteX61" fmla="*/ 5939320 w 6127024"/>
              <a:gd name="connsiteY61" fmla="*/ 4340435 h 6858000"/>
              <a:gd name="connsiteX62" fmla="*/ 5946705 w 6127024"/>
              <a:gd name="connsiteY62" fmla="*/ 4428051 h 6858000"/>
              <a:gd name="connsiteX63" fmla="*/ 5949261 w 6127024"/>
              <a:gd name="connsiteY63" fmla="*/ 4449185 h 6858000"/>
              <a:gd name="connsiteX64" fmla="*/ 5968960 w 6127024"/>
              <a:gd name="connsiteY64" fmla="*/ 4482655 h 6858000"/>
              <a:gd name="connsiteX65" fmla="*/ 5998138 w 6127024"/>
              <a:gd name="connsiteY65" fmla="*/ 4697518 h 6858000"/>
              <a:gd name="connsiteX66" fmla="*/ 6007819 w 6127024"/>
              <a:gd name="connsiteY66" fmla="*/ 4858148 h 6858000"/>
              <a:gd name="connsiteX67" fmla="*/ 6007749 w 6127024"/>
              <a:gd name="connsiteY67" fmla="*/ 4964715 h 6858000"/>
              <a:gd name="connsiteX68" fmla="*/ 6005269 w 6127024"/>
              <a:gd name="connsiteY68" fmla="*/ 5150567 h 6858000"/>
              <a:gd name="connsiteX69" fmla="*/ 6001127 w 6127024"/>
              <a:gd name="connsiteY69" fmla="*/ 5164609 h 6858000"/>
              <a:gd name="connsiteX70" fmla="*/ 5998514 w 6127024"/>
              <a:gd name="connsiteY70" fmla="*/ 5189673 h 6858000"/>
              <a:gd name="connsiteX71" fmla="*/ 6018409 w 6127024"/>
              <a:gd name="connsiteY71" fmla="*/ 5227157 h 6858000"/>
              <a:gd name="connsiteX72" fmla="*/ 6036748 w 6127024"/>
              <a:gd name="connsiteY72" fmla="*/ 5322752 h 6858000"/>
              <a:gd name="connsiteX73" fmla="*/ 6036943 w 6127024"/>
              <a:gd name="connsiteY73" fmla="*/ 5329480 h 6858000"/>
              <a:gd name="connsiteX74" fmla="*/ 6037677 w 6127024"/>
              <a:gd name="connsiteY74" fmla="*/ 5354807 h 6858000"/>
              <a:gd name="connsiteX75" fmla="*/ 6039728 w 6127024"/>
              <a:gd name="connsiteY75" fmla="*/ 5359416 h 6858000"/>
              <a:gd name="connsiteX76" fmla="*/ 6053435 w 6127024"/>
              <a:gd name="connsiteY76" fmla="*/ 5387547 h 6858000"/>
              <a:gd name="connsiteX77" fmla="*/ 6065933 w 6127024"/>
              <a:gd name="connsiteY77" fmla="*/ 5443002 h 6858000"/>
              <a:gd name="connsiteX78" fmla="*/ 6068640 w 6127024"/>
              <a:gd name="connsiteY78" fmla="*/ 5474503 h 6858000"/>
              <a:gd name="connsiteX79" fmla="*/ 6080922 w 6127024"/>
              <a:gd name="connsiteY79" fmla="*/ 5561070 h 6858000"/>
              <a:gd name="connsiteX80" fmla="*/ 6096949 w 6127024"/>
              <a:gd name="connsiteY80" fmla="*/ 5648179 h 6858000"/>
              <a:gd name="connsiteX81" fmla="*/ 6121353 w 6127024"/>
              <a:gd name="connsiteY81" fmla="*/ 5721725 h 6858000"/>
              <a:gd name="connsiteX82" fmla="*/ 6109884 w 6127024"/>
              <a:gd name="connsiteY82" fmla="*/ 5721959 h 6858000"/>
              <a:gd name="connsiteX83" fmla="*/ 6127024 w 6127024"/>
              <a:gd name="connsiteY83" fmla="*/ 5786902 h 6858000"/>
              <a:gd name="connsiteX84" fmla="*/ 6115796 w 6127024"/>
              <a:gd name="connsiteY84" fmla="*/ 5862844 h 6858000"/>
              <a:gd name="connsiteX85" fmla="*/ 6102493 w 6127024"/>
              <a:gd name="connsiteY85" fmla="*/ 5928602 h 6858000"/>
              <a:gd name="connsiteX86" fmla="*/ 6056863 w 6127024"/>
              <a:gd name="connsiteY86" fmla="*/ 6000643 h 6858000"/>
              <a:gd name="connsiteX87" fmla="*/ 6045436 w 6127024"/>
              <a:gd name="connsiteY87" fmla="*/ 6124480 h 6858000"/>
              <a:gd name="connsiteX88" fmla="*/ 6030489 w 6127024"/>
              <a:gd name="connsiteY88" fmla="*/ 6317666 h 6858000"/>
              <a:gd name="connsiteX89" fmla="*/ 6007492 w 6127024"/>
              <a:gd name="connsiteY89" fmla="*/ 6440818 h 6858000"/>
              <a:gd name="connsiteX90" fmla="*/ 6009467 w 6127024"/>
              <a:gd name="connsiteY90" fmla="*/ 6487076 h 6858000"/>
              <a:gd name="connsiteX91" fmla="*/ 5995064 w 6127024"/>
              <a:gd name="connsiteY91" fmla="*/ 6540791 h 6858000"/>
              <a:gd name="connsiteX92" fmla="*/ 6004510 w 6127024"/>
              <a:gd name="connsiteY92" fmla="*/ 6599256 h 6858000"/>
              <a:gd name="connsiteX93" fmla="*/ 5986207 w 6127024"/>
              <a:gd name="connsiteY93" fmla="*/ 6695855 h 6858000"/>
              <a:gd name="connsiteX94" fmla="*/ 5979428 w 6127024"/>
              <a:gd name="connsiteY94" fmla="*/ 6754678 h 6858000"/>
              <a:gd name="connsiteX95" fmla="*/ 5983398 w 6127024"/>
              <a:gd name="connsiteY95" fmla="*/ 6778641 h 6858000"/>
              <a:gd name="connsiteX96" fmla="*/ 5984543 w 6127024"/>
              <a:gd name="connsiteY96" fmla="*/ 6811016 h 6858000"/>
              <a:gd name="connsiteX97" fmla="*/ 5979671 w 6127024"/>
              <a:gd name="connsiteY97" fmla="*/ 6858000 h 6858000"/>
              <a:gd name="connsiteX98" fmla="*/ 0 w 6127024"/>
              <a:gd name="connsiteY98" fmla="*/ 6858000 h 6858000"/>
              <a:gd name="connsiteX99" fmla="*/ 0 w 6127024"/>
              <a:gd name="connsiteY99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55472 w 6127024"/>
              <a:gd name="connsiteY46" fmla="*/ 3678877 h 6858000"/>
              <a:gd name="connsiteX47" fmla="*/ 5683015 w 6127024"/>
              <a:gd name="connsiteY47" fmla="*/ 3762025 h 6858000"/>
              <a:gd name="connsiteX48" fmla="*/ 5696643 w 6127024"/>
              <a:gd name="connsiteY48" fmla="*/ 3773888 h 6858000"/>
              <a:gd name="connsiteX49" fmla="*/ 5768491 w 6127024"/>
              <a:gd name="connsiteY49" fmla="*/ 3914399 h 6858000"/>
              <a:gd name="connsiteX50" fmla="*/ 5793123 w 6127024"/>
              <a:gd name="connsiteY50" fmla="*/ 3969952 h 6858000"/>
              <a:gd name="connsiteX51" fmla="*/ 5808321 w 6127024"/>
              <a:gd name="connsiteY51" fmla="*/ 3988153 h 6858000"/>
              <a:gd name="connsiteX52" fmla="*/ 5825621 w 6127024"/>
              <a:gd name="connsiteY52" fmla="*/ 4015525 h 6858000"/>
              <a:gd name="connsiteX53" fmla="*/ 5860672 w 6127024"/>
              <a:gd name="connsiteY53" fmla="*/ 4061579 h 6858000"/>
              <a:gd name="connsiteX54" fmla="*/ 5872173 w 6127024"/>
              <a:gd name="connsiteY54" fmla="*/ 4088497 h 6858000"/>
              <a:gd name="connsiteX55" fmla="*/ 5894095 w 6127024"/>
              <a:gd name="connsiteY55" fmla="*/ 4128857 h 6858000"/>
              <a:gd name="connsiteX56" fmla="*/ 5903513 w 6127024"/>
              <a:gd name="connsiteY56" fmla="*/ 4187661 h 6858000"/>
              <a:gd name="connsiteX57" fmla="*/ 5917114 w 6127024"/>
              <a:gd name="connsiteY57" fmla="*/ 4213096 h 6858000"/>
              <a:gd name="connsiteX58" fmla="*/ 5924233 w 6127024"/>
              <a:gd name="connsiteY58" fmla="*/ 4242060 h 6858000"/>
              <a:gd name="connsiteX59" fmla="*/ 5928910 w 6127024"/>
              <a:gd name="connsiteY59" fmla="*/ 4300973 h 6858000"/>
              <a:gd name="connsiteX60" fmla="*/ 5939320 w 6127024"/>
              <a:gd name="connsiteY60" fmla="*/ 4340435 h 6858000"/>
              <a:gd name="connsiteX61" fmla="*/ 5946705 w 6127024"/>
              <a:gd name="connsiteY61" fmla="*/ 4428051 h 6858000"/>
              <a:gd name="connsiteX62" fmla="*/ 5949261 w 6127024"/>
              <a:gd name="connsiteY62" fmla="*/ 4449185 h 6858000"/>
              <a:gd name="connsiteX63" fmla="*/ 5968960 w 6127024"/>
              <a:gd name="connsiteY63" fmla="*/ 4482655 h 6858000"/>
              <a:gd name="connsiteX64" fmla="*/ 5998138 w 6127024"/>
              <a:gd name="connsiteY64" fmla="*/ 4697518 h 6858000"/>
              <a:gd name="connsiteX65" fmla="*/ 6007819 w 6127024"/>
              <a:gd name="connsiteY65" fmla="*/ 4858148 h 6858000"/>
              <a:gd name="connsiteX66" fmla="*/ 6007749 w 6127024"/>
              <a:gd name="connsiteY66" fmla="*/ 4964715 h 6858000"/>
              <a:gd name="connsiteX67" fmla="*/ 6005269 w 6127024"/>
              <a:gd name="connsiteY67" fmla="*/ 5150567 h 6858000"/>
              <a:gd name="connsiteX68" fmla="*/ 6001127 w 6127024"/>
              <a:gd name="connsiteY68" fmla="*/ 5164609 h 6858000"/>
              <a:gd name="connsiteX69" fmla="*/ 5998514 w 6127024"/>
              <a:gd name="connsiteY69" fmla="*/ 5189673 h 6858000"/>
              <a:gd name="connsiteX70" fmla="*/ 6018409 w 6127024"/>
              <a:gd name="connsiteY70" fmla="*/ 5227157 h 6858000"/>
              <a:gd name="connsiteX71" fmla="*/ 6036748 w 6127024"/>
              <a:gd name="connsiteY71" fmla="*/ 5322752 h 6858000"/>
              <a:gd name="connsiteX72" fmla="*/ 6036943 w 6127024"/>
              <a:gd name="connsiteY72" fmla="*/ 5329480 h 6858000"/>
              <a:gd name="connsiteX73" fmla="*/ 6037677 w 6127024"/>
              <a:gd name="connsiteY73" fmla="*/ 5354807 h 6858000"/>
              <a:gd name="connsiteX74" fmla="*/ 6039728 w 6127024"/>
              <a:gd name="connsiteY74" fmla="*/ 5359416 h 6858000"/>
              <a:gd name="connsiteX75" fmla="*/ 6053435 w 6127024"/>
              <a:gd name="connsiteY75" fmla="*/ 5387547 h 6858000"/>
              <a:gd name="connsiteX76" fmla="*/ 6065933 w 6127024"/>
              <a:gd name="connsiteY76" fmla="*/ 5443002 h 6858000"/>
              <a:gd name="connsiteX77" fmla="*/ 6068640 w 6127024"/>
              <a:gd name="connsiteY77" fmla="*/ 5474503 h 6858000"/>
              <a:gd name="connsiteX78" fmla="*/ 6080922 w 6127024"/>
              <a:gd name="connsiteY78" fmla="*/ 5561070 h 6858000"/>
              <a:gd name="connsiteX79" fmla="*/ 6096949 w 6127024"/>
              <a:gd name="connsiteY79" fmla="*/ 5648179 h 6858000"/>
              <a:gd name="connsiteX80" fmla="*/ 6121353 w 6127024"/>
              <a:gd name="connsiteY80" fmla="*/ 5721725 h 6858000"/>
              <a:gd name="connsiteX81" fmla="*/ 6109884 w 6127024"/>
              <a:gd name="connsiteY81" fmla="*/ 5721959 h 6858000"/>
              <a:gd name="connsiteX82" fmla="*/ 6127024 w 6127024"/>
              <a:gd name="connsiteY82" fmla="*/ 5786902 h 6858000"/>
              <a:gd name="connsiteX83" fmla="*/ 6115796 w 6127024"/>
              <a:gd name="connsiteY83" fmla="*/ 5862844 h 6858000"/>
              <a:gd name="connsiteX84" fmla="*/ 6102493 w 6127024"/>
              <a:gd name="connsiteY84" fmla="*/ 5928602 h 6858000"/>
              <a:gd name="connsiteX85" fmla="*/ 6056863 w 6127024"/>
              <a:gd name="connsiteY85" fmla="*/ 6000643 h 6858000"/>
              <a:gd name="connsiteX86" fmla="*/ 6045436 w 6127024"/>
              <a:gd name="connsiteY86" fmla="*/ 6124480 h 6858000"/>
              <a:gd name="connsiteX87" fmla="*/ 6030489 w 6127024"/>
              <a:gd name="connsiteY87" fmla="*/ 6317666 h 6858000"/>
              <a:gd name="connsiteX88" fmla="*/ 6007492 w 6127024"/>
              <a:gd name="connsiteY88" fmla="*/ 6440818 h 6858000"/>
              <a:gd name="connsiteX89" fmla="*/ 6009467 w 6127024"/>
              <a:gd name="connsiteY89" fmla="*/ 6487076 h 6858000"/>
              <a:gd name="connsiteX90" fmla="*/ 5995064 w 6127024"/>
              <a:gd name="connsiteY90" fmla="*/ 6540791 h 6858000"/>
              <a:gd name="connsiteX91" fmla="*/ 6004510 w 6127024"/>
              <a:gd name="connsiteY91" fmla="*/ 6599256 h 6858000"/>
              <a:gd name="connsiteX92" fmla="*/ 5986207 w 6127024"/>
              <a:gd name="connsiteY92" fmla="*/ 6695855 h 6858000"/>
              <a:gd name="connsiteX93" fmla="*/ 5979428 w 6127024"/>
              <a:gd name="connsiteY93" fmla="*/ 6754678 h 6858000"/>
              <a:gd name="connsiteX94" fmla="*/ 5983398 w 6127024"/>
              <a:gd name="connsiteY94" fmla="*/ 6778641 h 6858000"/>
              <a:gd name="connsiteX95" fmla="*/ 5984543 w 6127024"/>
              <a:gd name="connsiteY95" fmla="*/ 6811016 h 6858000"/>
              <a:gd name="connsiteX96" fmla="*/ 5979671 w 6127024"/>
              <a:gd name="connsiteY96" fmla="*/ 6858000 h 6858000"/>
              <a:gd name="connsiteX97" fmla="*/ 0 w 6127024"/>
              <a:gd name="connsiteY97" fmla="*/ 6858000 h 6858000"/>
              <a:gd name="connsiteX98" fmla="*/ 0 w 6127024"/>
              <a:gd name="connsiteY98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17114 w 6127024"/>
              <a:gd name="connsiteY56" fmla="*/ 4213096 h 6858000"/>
              <a:gd name="connsiteX57" fmla="*/ 5924233 w 6127024"/>
              <a:gd name="connsiteY57" fmla="*/ 4242060 h 6858000"/>
              <a:gd name="connsiteX58" fmla="*/ 5928910 w 6127024"/>
              <a:gd name="connsiteY58" fmla="*/ 4300973 h 6858000"/>
              <a:gd name="connsiteX59" fmla="*/ 5939320 w 6127024"/>
              <a:gd name="connsiteY59" fmla="*/ 4340435 h 6858000"/>
              <a:gd name="connsiteX60" fmla="*/ 5946705 w 6127024"/>
              <a:gd name="connsiteY60" fmla="*/ 4428051 h 6858000"/>
              <a:gd name="connsiteX61" fmla="*/ 5949261 w 6127024"/>
              <a:gd name="connsiteY61" fmla="*/ 4449185 h 6858000"/>
              <a:gd name="connsiteX62" fmla="*/ 5968960 w 6127024"/>
              <a:gd name="connsiteY62" fmla="*/ 4482655 h 6858000"/>
              <a:gd name="connsiteX63" fmla="*/ 5998138 w 6127024"/>
              <a:gd name="connsiteY63" fmla="*/ 4697518 h 6858000"/>
              <a:gd name="connsiteX64" fmla="*/ 6007819 w 6127024"/>
              <a:gd name="connsiteY64" fmla="*/ 4858148 h 6858000"/>
              <a:gd name="connsiteX65" fmla="*/ 6007749 w 6127024"/>
              <a:gd name="connsiteY65" fmla="*/ 4964715 h 6858000"/>
              <a:gd name="connsiteX66" fmla="*/ 6005269 w 6127024"/>
              <a:gd name="connsiteY66" fmla="*/ 5150567 h 6858000"/>
              <a:gd name="connsiteX67" fmla="*/ 6001127 w 6127024"/>
              <a:gd name="connsiteY67" fmla="*/ 5164609 h 6858000"/>
              <a:gd name="connsiteX68" fmla="*/ 5998514 w 6127024"/>
              <a:gd name="connsiteY68" fmla="*/ 5189673 h 6858000"/>
              <a:gd name="connsiteX69" fmla="*/ 6018409 w 6127024"/>
              <a:gd name="connsiteY69" fmla="*/ 5227157 h 6858000"/>
              <a:gd name="connsiteX70" fmla="*/ 6036748 w 6127024"/>
              <a:gd name="connsiteY70" fmla="*/ 5322752 h 6858000"/>
              <a:gd name="connsiteX71" fmla="*/ 6036943 w 6127024"/>
              <a:gd name="connsiteY71" fmla="*/ 5329480 h 6858000"/>
              <a:gd name="connsiteX72" fmla="*/ 6037677 w 6127024"/>
              <a:gd name="connsiteY72" fmla="*/ 5354807 h 6858000"/>
              <a:gd name="connsiteX73" fmla="*/ 6039728 w 6127024"/>
              <a:gd name="connsiteY73" fmla="*/ 5359416 h 6858000"/>
              <a:gd name="connsiteX74" fmla="*/ 6053435 w 6127024"/>
              <a:gd name="connsiteY74" fmla="*/ 5387547 h 6858000"/>
              <a:gd name="connsiteX75" fmla="*/ 6065933 w 6127024"/>
              <a:gd name="connsiteY75" fmla="*/ 5443002 h 6858000"/>
              <a:gd name="connsiteX76" fmla="*/ 6068640 w 6127024"/>
              <a:gd name="connsiteY76" fmla="*/ 5474503 h 6858000"/>
              <a:gd name="connsiteX77" fmla="*/ 6080922 w 6127024"/>
              <a:gd name="connsiteY77" fmla="*/ 5561070 h 6858000"/>
              <a:gd name="connsiteX78" fmla="*/ 6096949 w 6127024"/>
              <a:gd name="connsiteY78" fmla="*/ 5648179 h 6858000"/>
              <a:gd name="connsiteX79" fmla="*/ 6121353 w 6127024"/>
              <a:gd name="connsiteY79" fmla="*/ 5721725 h 6858000"/>
              <a:gd name="connsiteX80" fmla="*/ 6109884 w 6127024"/>
              <a:gd name="connsiteY80" fmla="*/ 5721959 h 6858000"/>
              <a:gd name="connsiteX81" fmla="*/ 6127024 w 6127024"/>
              <a:gd name="connsiteY81" fmla="*/ 5786902 h 6858000"/>
              <a:gd name="connsiteX82" fmla="*/ 6115796 w 6127024"/>
              <a:gd name="connsiteY82" fmla="*/ 5862844 h 6858000"/>
              <a:gd name="connsiteX83" fmla="*/ 6102493 w 6127024"/>
              <a:gd name="connsiteY83" fmla="*/ 5928602 h 6858000"/>
              <a:gd name="connsiteX84" fmla="*/ 6056863 w 6127024"/>
              <a:gd name="connsiteY84" fmla="*/ 6000643 h 6858000"/>
              <a:gd name="connsiteX85" fmla="*/ 6045436 w 6127024"/>
              <a:gd name="connsiteY85" fmla="*/ 6124480 h 6858000"/>
              <a:gd name="connsiteX86" fmla="*/ 6030489 w 6127024"/>
              <a:gd name="connsiteY86" fmla="*/ 6317666 h 6858000"/>
              <a:gd name="connsiteX87" fmla="*/ 6007492 w 6127024"/>
              <a:gd name="connsiteY87" fmla="*/ 6440818 h 6858000"/>
              <a:gd name="connsiteX88" fmla="*/ 6009467 w 6127024"/>
              <a:gd name="connsiteY88" fmla="*/ 6487076 h 6858000"/>
              <a:gd name="connsiteX89" fmla="*/ 5995064 w 6127024"/>
              <a:gd name="connsiteY89" fmla="*/ 6540791 h 6858000"/>
              <a:gd name="connsiteX90" fmla="*/ 6004510 w 6127024"/>
              <a:gd name="connsiteY90" fmla="*/ 6599256 h 6858000"/>
              <a:gd name="connsiteX91" fmla="*/ 5986207 w 6127024"/>
              <a:gd name="connsiteY91" fmla="*/ 6695855 h 6858000"/>
              <a:gd name="connsiteX92" fmla="*/ 5979428 w 6127024"/>
              <a:gd name="connsiteY92" fmla="*/ 6754678 h 6858000"/>
              <a:gd name="connsiteX93" fmla="*/ 5983398 w 6127024"/>
              <a:gd name="connsiteY93" fmla="*/ 6778641 h 6858000"/>
              <a:gd name="connsiteX94" fmla="*/ 5984543 w 6127024"/>
              <a:gd name="connsiteY94" fmla="*/ 6811016 h 6858000"/>
              <a:gd name="connsiteX95" fmla="*/ 5979671 w 6127024"/>
              <a:gd name="connsiteY95" fmla="*/ 6858000 h 6858000"/>
              <a:gd name="connsiteX96" fmla="*/ 0 w 6127024"/>
              <a:gd name="connsiteY96" fmla="*/ 6858000 h 6858000"/>
              <a:gd name="connsiteX97" fmla="*/ 0 w 6127024"/>
              <a:gd name="connsiteY97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17114 w 6127024"/>
              <a:gd name="connsiteY56" fmla="*/ 4213096 h 6858000"/>
              <a:gd name="connsiteX57" fmla="*/ 5924233 w 6127024"/>
              <a:gd name="connsiteY57" fmla="*/ 4242060 h 6858000"/>
              <a:gd name="connsiteX58" fmla="*/ 5928910 w 6127024"/>
              <a:gd name="connsiteY58" fmla="*/ 4300973 h 6858000"/>
              <a:gd name="connsiteX59" fmla="*/ 5946705 w 6127024"/>
              <a:gd name="connsiteY59" fmla="*/ 4428051 h 6858000"/>
              <a:gd name="connsiteX60" fmla="*/ 5949261 w 6127024"/>
              <a:gd name="connsiteY60" fmla="*/ 4449185 h 6858000"/>
              <a:gd name="connsiteX61" fmla="*/ 5968960 w 6127024"/>
              <a:gd name="connsiteY61" fmla="*/ 4482655 h 6858000"/>
              <a:gd name="connsiteX62" fmla="*/ 5998138 w 6127024"/>
              <a:gd name="connsiteY62" fmla="*/ 4697518 h 6858000"/>
              <a:gd name="connsiteX63" fmla="*/ 6007819 w 6127024"/>
              <a:gd name="connsiteY63" fmla="*/ 4858148 h 6858000"/>
              <a:gd name="connsiteX64" fmla="*/ 6007749 w 6127024"/>
              <a:gd name="connsiteY64" fmla="*/ 4964715 h 6858000"/>
              <a:gd name="connsiteX65" fmla="*/ 6005269 w 6127024"/>
              <a:gd name="connsiteY65" fmla="*/ 5150567 h 6858000"/>
              <a:gd name="connsiteX66" fmla="*/ 6001127 w 6127024"/>
              <a:gd name="connsiteY66" fmla="*/ 5164609 h 6858000"/>
              <a:gd name="connsiteX67" fmla="*/ 5998514 w 6127024"/>
              <a:gd name="connsiteY67" fmla="*/ 5189673 h 6858000"/>
              <a:gd name="connsiteX68" fmla="*/ 6018409 w 6127024"/>
              <a:gd name="connsiteY68" fmla="*/ 5227157 h 6858000"/>
              <a:gd name="connsiteX69" fmla="*/ 6036748 w 6127024"/>
              <a:gd name="connsiteY69" fmla="*/ 5322752 h 6858000"/>
              <a:gd name="connsiteX70" fmla="*/ 6036943 w 6127024"/>
              <a:gd name="connsiteY70" fmla="*/ 5329480 h 6858000"/>
              <a:gd name="connsiteX71" fmla="*/ 6037677 w 6127024"/>
              <a:gd name="connsiteY71" fmla="*/ 5354807 h 6858000"/>
              <a:gd name="connsiteX72" fmla="*/ 6039728 w 6127024"/>
              <a:gd name="connsiteY72" fmla="*/ 5359416 h 6858000"/>
              <a:gd name="connsiteX73" fmla="*/ 6053435 w 6127024"/>
              <a:gd name="connsiteY73" fmla="*/ 5387547 h 6858000"/>
              <a:gd name="connsiteX74" fmla="*/ 6065933 w 6127024"/>
              <a:gd name="connsiteY74" fmla="*/ 5443002 h 6858000"/>
              <a:gd name="connsiteX75" fmla="*/ 6068640 w 6127024"/>
              <a:gd name="connsiteY75" fmla="*/ 5474503 h 6858000"/>
              <a:gd name="connsiteX76" fmla="*/ 6080922 w 6127024"/>
              <a:gd name="connsiteY76" fmla="*/ 5561070 h 6858000"/>
              <a:gd name="connsiteX77" fmla="*/ 6096949 w 6127024"/>
              <a:gd name="connsiteY77" fmla="*/ 5648179 h 6858000"/>
              <a:gd name="connsiteX78" fmla="*/ 6121353 w 6127024"/>
              <a:gd name="connsiteY78" fmla="*/ 5721725 h 6858000"/>
              <a:gd name="connsiteX79" fmla="*/ 6109884 w 6127024"/>
              <a:gd name="connsiteY79" fmla="*/ 5721959 h 6858000"/>
              <a:gd name="connsiteX80" fmla="*/ 6127024 w 6127024"/>
              <a:gd name="connsiteY80" fmla="*/ 5786902 h 6858000"/>
              <a:gd name="connsiteX81" fmla="*/ 6115796 w 6127024"/>
              <a:gd name="connsiteY81" fmla="*/ 5862844 h 6858000"/>
              <a:gd name="connsiteX82" fmla="*/ 6102493 w 6127024"/>
              <a:gd name="connsiteY82" fmla="*/ 5928602 h 6858000"/>
              <a:gd name="connsiteX83" fmla="*/ 6056863 w 6127024"/>
              <a:gd name="connsiteY83" fmla="*/ 6000643 h 6858000"/>
              <a:gd name="connsiteX84" fmla="*/ 6045436 w 6127024"/>
              <a:gd name="connsiteY84" fmla="*/ 6124480 h 6858000"/>
              <a:gd name="connsiteX85" fmla="*/ 6030489 w 6127024"/>
              <a:gd name="connsiteY85" fmla="*/ 6317666 h 6858000"/>
              <a:gd name="connsiteX86" fmla="*/ 6007492 w 6127024"/>
              <a:gd name="connsiteY86" fmla="*/ 6440818 h 6858000"/>
              <a:gd name="connsiteX87" fmla="*/ 6009467 w 6127024"/>
              <a:gd name="connsiteY87" fmla="*/ 6487076 h 6858000"/>
              <a:gd name="connsiteX88" fmla="*/ 5995064 w 6127024"/>
              <a:gd name="connsiteY88" fmla="*/ 6540791 h 6858000"/>
              <a:gd name="connsiteX89" fmla="*/ 6004510 w 6127024"/>
              <a:gd name="connsiteY89" fmla="*/ 6599256 h 6858000"/>
              <a:gd name="connsiteX90" fmla="*/ 5986207 w 6127024"/>
              <a:gd name="connsiteY90" fmla="*/ 6695855 h 6858000"/>
              <a:gd name="connsiteX91" fmla="*/ 5979428 w 6127024"/>
              <a:gd name="connsiteY91" fmla="*/ 6754678 h 6858000"/>
              <a:gd name="connsiteX92" fmla="*/ 5983398 w 6127024"/>
              <a:gd name="connsiteY92" fmla="*/ 6778641 h 6858000"/>
              <a:gd name="connsiteX93" fmla="*/ 5984543 w 6127024"/>
              <a:gd name="connsiteY93" fmla="*/ 6811016 h 6858000"/>
              <a:gd name="connsiteX94" fmla="*/ 5979671 w 6127024"/>
              <a:gd name="connsiteY94" fmla="*/ 6858000 h 6858000"/>
              <a:gd name="connsiteX95" fmla="*/ 0 w 6127024"/>
              <a:gd name="connsiteY95" fmla="*/ 6858000 h 6858000"/>
              <a:gd name="connsiteX96" fmla="*/ 0 w 6127024"/>
              <a:gd name="connsiteY96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24233 w 6127024"/>
              <a:gd name="connsiteY56" fmla="*/ 4242060 h 6858000"/>
              <a:gd name="connsiteX57" fmla="*/ 5928910 w 6127024"/>
              <a:gd name="connsiteY57" fmla="*/ 4300973 h 6858000"/>
              <a:gd name="connsiteX58" fmla="*/ 5946705 w 6127024"/>
              <a:gd name="connsiteY58" fmla="*/ 4428051 h 6858000"/>
              <a:gd name="connsiteX59" fmla="*/ 5949261 w 6127024"/>
              <a:gd name="connsiteY59" fmla="*/ 4449185 h 6858000"/>
              <a:gd name="connsiteX60" fmla="*/ 5968960 w 6127024"/>
              <a:gd name="connsiteY60" fmla="*/ 4482655 h 6858000"/>
              <a:gd name="connsiteX61" fmla="*/ 5998138 w 6127024"/>
              <a:gd name="connsiteY61" fmla="*/ 4697518 h 6858000"/>
              <a:gd name="connsiteX62" fmla="*/ 6007819 w 6127024"/>
              <a:gd name="connsiteY62" fmla="*/ 4858148 h 6858000"/>
              <a:gd name="connsiteX63" fmla="*/ 6007749 w 6127024"/>
              <a:gd name="connsiteY63" fmla="*/ 4964715 h 6858000"/>
              <a:gd name="connsiteX64" fmla="*/ 6005269 w 6127024"/>
              <a:gd name="connsiteY64" fmla="*/ 5150567 h 6858000"/>
              <a:gd name="connsiteX65" fmla="*/ 6001127 w 6127024"/>
              <a:gd name="connsiteY65" fmla="*/ 5164609 h 6858000"/>
              <a:gd name="connsiteX66" fmla="*/ 5998514 w 6127024"/>
              <a:gd name="connsiteY66" fmla="*/ 5189673 h 6858000"/>
              <a:gd name="connsiteX67" fmla="*/ 6018409 w 6127024"/>
              <a:gd name="connsiteY67" fmla="*/ 5227157 h 6858000"/>
              <a:gd name="connsiteX68" fmla="*/ 6036748 w 6127024"/>
              <a:gd name="connsiteY68" fmla="*/ 5322752 h 6858000"/>
              <a:gd name="connsiteX69" fmla="*/ 6036943 w 6127024"/>
              <a:gd name="connsiteY69" fmla="*/ 5329480 h 6858000"/>
              <a:gd name="connsiteX70" fmla="*/ 6037677 w 6127024"/>
              <a:gd name="connsiteY70" fmla="*/ 5354807 h 6858000"/>
              <a:gd name="connsiteX71" fmla="*/ 6039728 w 6127024"/>
              <a:gd name="connsiteY71" fmla="*/ 5359416 h 6858000"/>
              <a:gd name="connsiteX72" fmla="*/ 6053435 w 6127024"/>
              <a:gd name="connsiteY72" fmla="*/ 5387547 h 6858000"/>
              <a:gd name="connsiteX73" fmla="*/ 6065933 w 6127024"/>
              <a:gd name="connsiteY73" fmla="*/ 5443002 h 6858000"/>
              <a:gd name="connsiteX74" fmla="*/ 6068640 w 6127024"/>
              <a:gd name="connsiteY74" fmla="*/ 5474503 h 6858000"/>
              <a:gd name="connsiteX75" fmla="*/ 6080922 w 6127024"/>
              <a:gd name="connsiteY75" fmla="*/ 5561070 h 6858000"/>
              <a:gd name="connsiteX76" fmla="*/ 6096949 w 6127024"/>
              <a:gd name="connsiteY76" fmla="*/ 5648179 h 6858000"/>
              <a:gd name="connsiteX77" fmla="*/ 6121353 w 6127024"/>
              <a:gd name="connsiteY77" fmla="*/ 5721725 h 6858000"/>
              <a:gd name="connsiteX78" fmla="*/ 6109884 w 6127024"/>
              <a:gd name="connsiteY78" fmla="*/ 5721959 h 6858000"/>
              <a:gd name="connsiteX79" fmla="*/ 6127024 w 6127024"/>
              <a:gd name="connsiteY79" fmla="*/ 5786902 h 6858000"/>
              <a:gd name="connsiteX80" fmla="*/ 6115796 w 6127024"/>
              <a:gd name="connsiteY80" fmla="*/ 5862844 h 6858000"/>
              <a:gd name="connsiteX81" fmla="*/ 6102493 w 6127024"/>
              <a:gd name="connsiteY81" fmla="*/ 5928602 h 6858000"/>
              <a:gd name="connsiteX82" fmla="*/ 6056863 w 6127024"/>
              <a:gd name="connsiteY82" fmla="*/ 6000643 h 6858000"/>
              <a:gd name="connsiteX83" fmla="*/ 6045436 w 6127024"/>
              <a:gd name="connsiteY83" fmla="*/ 6124480 h 6858000"/>
              <a:gd name="connsiteX84" fmla="*/ 6030489 w 6127024"/>
              <a:gd name="connsiteY84" fmla="*/ 6317666 h 6858000"/>
              <a:gd name="connsiteX85" fmla="*/ 6007492 w 6127024"/>
              <a:gd name="connsiteY85" fmla="*/ 6440818 h 6858000"/>
              <a:gd name="connsiteX86" fmla="*/ 6009467 w 6127024"/>
              <a:gd name="connsiteY86" fmla="*/ 6487076 h 6858000"/>
              <a:gd name="connsiteX87" fmla="*/ 5995064 w 6127024"/>
              <a:gd name="connsiteY87" fmla="*/ 6540791 h 6858000"/>
              <a:gd name="connsiteX88" fmla="*/ 6004510 w 6127024"/>
              <a:gd name="connsiteY88" fmla="*/ 6599256 h 6858000"/>
              <a:gd name="connsiteX89" fmla="*/ 5986207 w 6127024"/>
              <a:gd name="connsiteY89" fmla="*/ 6695855 h 6858000"/>
              <a:gd name="connsiteX90" fmla="*/ 5979428 w 6127024"/>
              <a:gd name="connsiteY90" fmla="*/ 6754678 h 6858000"/>
              <a:gd name="connsiteX91" fmla="*/ 5983398 w 6127024"/>
              <a:gd name="connsiteY91" fmla="*/ 6778641 h 6858000"/>
              <a:gd name="connsiteX92" fmla="*/ 5984543 w 6127024"/>
              <a:gd name="connsiteY92" fmla="*/ 6811016 h 6858000"/>
              <a:gd name="connsiteX93" fmla="*/ 5979671 w 6127024"/>
              <a:gd name="connsiteY93" fmla="*/ 6858000 h 6858000"/>
              <a:gd name="connsiteX94" fmla="*/ 0 w 6127024"/>
              <a:gd name="connsiteY94" fmla="*/ 6858000 h 6858000"/>
              <a:gd name="connsiteX95" fmla="*/ 0 w 6127024"/>
              <a:gd name="connsiteY9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28910 w 6127024"/>
              <a:gd name="connsiteY56" fmla="*/ 4300973 h 6858000"/>
              <a:gd name="connsiteX57" fmla="*/ 5946705 w 6127024"/>
              <a:gd name="connsiteY57" fmla="*/ 4428051 h 6858000"/>
              <a:gd name="connsiteX58" fmla="*/ 5949261 w 6127024"/>
              <a:gd name="connsiteY58" fmla="*/ 4449185 h 6858000"/>
              <a:gd name="connsiteX59" fmla="*/ 5968960 w 6127024"/>
              <a:gd name="connsiteY59" fmla="*/ 4482655 h 6858000"/>
              <a:gd name="connsiteX60" fmla="*/ 5998138 w 6127024"/>
              <a:gd name="connsiteY60" fmla="*/ 4697518 h 6858000"/>
              <a:gd name="connsiteX61" fmla="*/ 6007819 w 6127024"/>
              <a:gd name="connsiteY61" fmla="*/ 4858148 h 6858000"/>
              <a:gd name="connsiteX62" fmla="*/ 6007749 w 6127024"/>
              <a:gd name="connsiteY62" fmla="*/ 4964715 h 6858000"/>
              <a:gd name="connsiteX63" fmla="*/ 6005269 w 6127024"/>
              <a:gd name="connsiteY63" fmla="*/ 5150567 h 6858000"/>
              <a:gd name="connsiteX64" fmla="*/ 6001127 w 6127024"/>
              <a:gd name="connsiteY64" fmla="*/ 5164609 h 6858000"/>
              <a:gd name="connsiteX65" fmla="*/ 5998514 w 6127024"/>
              <a:gd name="connsiteY65" fmla="*/ 5189673 h 6858000"/>
              <a:gd name="connsiteX66" fmla="*/ 6018409 w 6127024"/>
              <a:gd name="connsiteY66" fmla="*/ 5227157 h 6858000"/>
              <a:gd name="connsiteX67" fmla="*/ 6036748 w 6127024"/>
              <a:gd name="connsiteY67" fmla="*/ 5322752 h 6858000"/>
              <a:gd name="connsiteX68" fmla="*/ 6036943 w 6127024"/>
              <a:gd name="connsiteY68" fmla="*/ 5329480 h 6858000"/>
              <a:gd name="connsiteX69" fmla="*/ 6037677 w 6127024"/>
              <a:gd name="connsiteY69" fmla="*/ 5354807 h 6858000"/>
              <a:gd name="connsiteX70" fmla="*/ 6039728 w 6127024"/>
              <a:gd name="connsiteY70" fmla="*/ 5359416 h 6858000"/>
              <a:gd name="connsiteX71" fmla="*/ 6053435 w 6127024"/>
              <a:gd name="connsiteY71" fmla="*/ 5387547 h 6858000"/>
              <a:gd name="connsiteX72" fmla="*/ 6065933 w 6127024"/>
              <a:gd name="connsiteY72" fmla="*/ 5443002 h 6858000"/>
              <a:gd name="connsiteX73" fmla="*/ 6068640 w 6127024"/>
              <a:gd name="connsiteY73" fmla="*/ 5474503 h 6858000"/>
              <a:gd name="connsiteX74" fmla="*/ 6080922 w 6127024"/>
              <a:gd name="connsiteY74" fmla="*/ 5561070 h 6858000"/>
              <a:gd name="connsiteX75" fmla="*/ 6096949 w 6127024"/>
              <a:gd name="connsiteY75" fmla="*/ 5648179 h 6858000"/>
              <a:gd name="connsiteX76" fmla="*/ 6121353 w 6127024"/>
              <a:gd name="connsiteY76" fmla="*/ 5721725 h 6858000"/>
              <a:gd name="connsiteX77" fmla="*/ 6109884 w 6127024"/>
              <a:gd name="connsiteY77" fmla="*/ 5721959 h 6858000"/>
              <a:gd name="connsiteX78" fmla="*/ 6127024 w 6127024"/>
              <a:gd name="connsiteY78" fmla="*/ 5786902 h 6858000"/>
              <a:gd name="connsiteX79" fmla="*/ 6115796 w 6127024"/>
              <a:gd name="connsiteY79" fmla="*/ 5862844 h 6858000"/>
              <a:gd name="connsiteX80" fmla="*/ 6102493 w 6127024"/>
              <a:gd name="connsiteY80" fmla="*/ 5928602 h 6858000"/>
              <a:gd name="connsiteX81" fmla="*/ 6056863 w 6127024"/>
              <a:gd name="connsiteY81" fmla="*/ 6000643 h 6858000"/>
              <a:gd name="connsiteX82" fmla="*/ 6045436 w 6127024"/>
              <a:gd name="connsiteY82" fmla="*/ 6124480 h 6858000"/>
              <a:gd name="connsiteX83" fmla="*/ 6030489 w 6127024"/>
              <a:gd name="connsiteY83" fmla="*/ 6317666 h 6858000"/>
              <a:gd name="connsiteX84" fmla="*/ 6007492 w 6127024"/>
              <a:gd name="connsiteY84" fmla="*/ 6440818 h 6858000"/>
              <a:gd name="connsiteX85" fmla="*/ 6009467 w 6127024"/>
              <a:gd name="connsiteY85" fmla="*/ 6487076 h 6858000"/>
              <a:gd name="connsiteX86" fmla="*/ 5995064 w 6127024"/>
              <a:gd name="connsiteY86" fmla="*/ 6540791 h 6858000"/>
              <a:gd name="connsiteX87" fmla="*/ 6004510 w 6127024"/>
              <a:gd name="connsiteY87" fmla="*/ 6599256 h 6858000"/>
              <a:gd name="connsiteX88" fmla="*/ 5986207 w 6127024"/>
              <a:gd name="connsiteY88" fmla="*/ 6695855 h 6858000"/>
              <a:gd name="connsiteX89" fmla="*/ 5979428 w 6127024"/>
              <a:gd name="connsiteY89" fmla="*/ 6754678 h 6858000"/>
              <a:gd name="connsiteX90" fmla="*/ 5983398 w 6127024"/>
              <a:gd name="connsiteY90" fmla="*/ 6778641 h 6858000"/>
              <a:gd name="connsiteX91" fmla="*/ 5984543 w 6127024"/>
              <a:gd name="connsiteY91" fmla="*/ 6811016 h 6858000"/>
              <a:gd name="connsiteX92" fmla="*/ 5979671 w 6127024"/>
              <a:gd name="connsiteY92" fmla="*/ 6858000 h 6858000"/>
              <a:gd name="connsiteX93" fmla="*/ 0 w 6127024"/>
              <a:gd name="connsiteY93" fmla="*/ 6858000 h 6858000"/>
              <a:gd name="connsiteX94" fmla="*/ 0 w 6127024"/>
              <a:gd name="connsiteY94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46705 w 6127024"/>
              <a:gd name="connsiteY56" fmla="*/ 4428051 h 6858000"/>
              <a:gd name="connsiteX57" fmla="*/ 5949261 w 6127024"/>
              <a:gd name="connsiteY57" fmla="*/ 4449185 h 6858000"/>
              <a:gd name="connsiteX58" fmla="*/ 5968960 w 6127024"/>
              <a:gd name="connsiteY58" fmla="*/ 4482655 h 6858000"/>
              <a:gd name="connsiteX59" fmla="*/ 5998138 w 6127024"/>
              <a:gd name="connsiteY59" fmla="*/ 4697518 h 6858000"/>
              <a:gd name="connsiteX60" fmla="*/ 6007819 w 6127024"/>
              <a:gd name="connsiteY60" fmla="*/ 4858148 h 6858000"/>
              <a:gd name="connsiteX61" fmla="*/ 6007749 w 6127024"/>
              <a:gd name="connsiteY61" fmla="*/ 4964715 h 6858000"/>
              <a:gd name="connsiteX62" fmla="*/ 6005269 w 6127024"/>
              <a:gd name="connsiteY62" fmla="*/ 5150567 h 6858000"/>
              <a:gd name="connsiteX63" fmla="*/ 6001127 w 6127024"/>
              <a:gd name="connsiteY63" fmla="*/ 5164609 h 6858000"/>
              <a:gd name="connsiteX64" fmla="*/ 5998514 w 6127024"/>
              <a:gd name="connsiteY64" fmla="*/ 5189673 h 6858000"/>
              <a:gd name="connsiteX65" fmla="*/ 6018409 w 6127024"/>
              <a:gd name="connsiteY65" fmla="*/ 5227157 h 6858000"/>
              <a:gd name="connsiteX66" fmla="*/ 6036748 w 6127024"/>
              <a:gd name="connsiteY66" fmla="*/ 5322752 h 6858000"/>
              <a:gd name="connsiteX67" fmla="*/ 6036943 w 6127024"/>
              <a:gd name="connsiteY67" fmla="*/ 5329480 h 6858000"/>
              <a:gd name="connsiteX68" fmla="*/ 6037677 w 6127024"/>
              <a:gd name="connsiteY68" fmla="*/ 5354807 h 6858000"/>
              <a:gd name="connsiteX69" fmla="*/ 6039728 w 6127024"/>
              <a:gd name="connsiteY69" fmla="*/ 5359416 h 6858000"/>
              <a:gd name="connsiteX70" fmla="*/ 6053435 w 6127024"/>
              <a:gd name="connsiteY70" fmla="*/ 5387547 h 6858000"/>
              <a:gd name="connsiteX71" fmla="*/ 6065933 w 6127024"/>
              <a:gd name="connsiteY71" fmla="*/ 5443002 h 6858000"/>
              <a:gd name="connsiteX72" fmla="*/ 6068640 w 6127024"/>
              <a:gd name="connsiteY72" fmla="*/ 5474503 h 6858000"/>
              <a:gd name="connsiteX73" fmla="*/ 6080922 w 6127024"/>
              <a:gd name="connsiteY73" fmla="*/ 5561070 h 6858000"/>
              <a:gd name="connsiteX74" fmla="*/ 6096949 w 6127024"/>
              <a:gd name="connsiteY74" fmla="*/ 5648179 h 6858000"/>
              <a:gd name="connsiteX75" fmla="*/ 6121353 w 6127024"/>
              <a:gd name="connsiteY75" fmla="*/ 5721725 h 6858000"/>
              <a:gd name="connsiteX76" fmla="*/ 6109884 w 6127024"/>
              <a:gd name="connsiteY76" fmla="*/ 5721959 h 6858000"/>
              <a:gd name="connsiteX77" fmla="*/ 6127024 w 6127024"/>
              <a:gd name="connsiteY77" fmla="*/ 5786902 h 6858000"/>
              <a:gd name="connsiteX78" fmla="*/ 6115796 w 6127024"/>
              <a:gd name="connsiteY78" fmla="*/ 5862844 h 6858000"/>
              <a:gd name="connsiteX79" fmla="*/ 6102493 w 6127024"/>
              <a:gd name="connsiteY79" fmla="*/ 5928602 h 6858000"/>
              <a:gd name="connsiteX80" fmla="*/ 6056863 w 6127024"/>
              <a:gd name="connsiteY80" fmla="*/ 6000643 h 6858000"/>
              <a:gd name="connsiteX81" fmla="*/ 6045436 w 6127024"/>
              <a:gd name="connsiteY81" fmla="*/ 6124480 h 6858000"/>
              <a:gd name="connsiteX82" fmla="*/ 6030489 w 6127024"/>
              <a:gd name="connsiteY82" fmla="*/ 6317666 h 6858000"/>
              <a:gd name="connsiteX83" fmla="*/ 6007492 w 6127024"/>
              <a:gd name="connsiteY83" fmla="*/ 6440818 h 6858000"/>
              <a:gd name="connsiteX84" fmla="*/ 6009467 w 6127024"/>
              <a:gd name="connsiteY84" fmla="*/ 6487076 h 6858000"/>
              <a:gd name="connsiteX85" fmla="*/ 5995064 w 6127024"/>
              <a:gd name="connsiteY85" fmla="*/ 6540791 h 6858000"/>
              <a:gd name="connsiteX86" fmla="*/ 6004510 w 6127024"/>
              <a:gd name="connsiteY86" fmla="*/ 6599256 h 6858000"/>
              <a:gd name="connsiteX87" fmla="*/ 5986207 w 6127024"/>
              <a:gd name="connsiteY87" fmla="*/ 6695855 h 6858000"/>
              <a:gd name="connsiteX88" fmla="*/ 5979428 w 6127024"/>
              <a:gd name="connsiteY88" fmla="*/ 6754678 h 6858000"/>
              <a:gd name="connsiteX89" fmla="*/ 5983398 w 6127024"/>
              <a:gd name="connsiteY89" fmla="*/ 6778641 h 6858000"/>
              <a:gd name="connsiteX90" fmla="*/ 5984543 w 6127024"/>
              <a:gd name="connsiteY90" fmla="*/ 6811016 h 6858000"/>
              <a:gd name="connsiteX91" fmla="*/ 5979671 w 6127024"/>
              <a:gd name="connsiteY91" fmla="*/ 6858000 h 6858000"/>
              <a:gd name="connsiteX92" fmla="*/ 0 w 6127024"/>
              <a:gd name="connsiteY92" fmla="*/ 6858000 h 6858000"/>
              <a:gd name="connsiteX93" fmla="*/ 0 w 6127024"/>
              <a:gd name="connsiteY9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46705 w 6127024"/>
              <a:gd name="connsiteY56" fmla="*/ 4428051 h 6858000"/>
              <a:gd name="connsiteX57" fmla="*/ 5949261 w 6127024"/>
              <a:gd name="connsiteY57" fmla="*/ 4449185 h 6858000"/>
              <a:gd name="connsiteX58" fmla="*/ 5968960 w 6127024"/>
              <a:gd name="connsiteY58" fmla="*/ 4482655 h 6858000"/>
              <a:gd name="connsiteX59" fmla="*/ 5998138 w 6127024"/>
              <a:gd name="connsiteY59" fmla="*/ 4697518 h 6858000"/>
              <a:gd name="connsiteX60" fmla="*/ 6007819 w 6127024"/>
              <a:gd name="connsiteY60" fmla="*/ 4858148 h 6858000"/>
              <a:gd name="connsiteX61" fmla="*/ 6007749 w 6127024"/>
              <a:gd name="connsiteY61" fmla="*/ 4964715 h 6858000"/>
              <a:gd name="connsiteX62" fmla="*/ 6005269 w 6127024"/>
              <a:gd name="connsiteY62" fmla="*/ 5150567 h 6858000"/>
              <a:gd name="connsiteX63" fmla="*/ 6001127 w 6127024"/>
              <a:gd name="connsiteY63" fmla="*/ 5164609 h 6858000"/>
              <a:gd name="connsiteX64" fmla="*/ 5998514 w 6127024"/>
              <a:gd name="connsiteY64" fmla="*/ 5189673 h 6858000"/>
              <a:gd name="connsiteX65" fmla="*/ 6018409 w 6127024"/>
              <a:gd name="connsiteY65" fmla="*/ 5227157 h 6858000"/>
              <a:gd name="connsiteX66" fmla="*/ 6036748 w 6127024"/>
              <a:gd name="connsiteY66" fmla="*/ 5322752 h 6858000"/>
              <a:gd name="connsiteX67" fmla="*/ 6036943 w 6127024"/>
              <a:gd name="connsiteY67" fmla="*/ 5329480 h 6858000"/>
              <a:gd name="connsiteX68" fmla="*/ 6037677 w 6127024"/>
              <a:gd name="connsiteY68" fmla="*/ 5354807 h 6858000"/>
              <a:gd name="connsiteX69" fmla="*/ 6039728 w 6127024"/>
              <a:gd name="connsiteY69" fmla="*/ 5359416 h 6858000"/>
              <a:gd name="connsiteX70" fmla="*/ 6053435 w 6127024"/>
              <a:gd name="connsiteY70" fmla="*/ 5387547 h 6858000"/>
              <a:gd name="connsiteX71" fmla="*/ 6065933 w 6127024"/>
              <a:gd name="connsiteY71" fmla="*/ 5443002 h 6858000"/>
              <a:gd name="connsiteX72" fmla="*/ 6068640 w 6127024"/>
              <a:gd name="connsiteY72" fmla="*/ 5474503 h 6858000"/>
              <a:gd name="connsiteX73" fmla="*/ 6080922 w 6127024"/>
              <a:gd name="connsiteY73" fmla="*/ 5561070 h 6858000"/>
              <a:gd name="connsiteX74" fmla="*/ 6096949 w 6127024"/>
              <a:gd name="connsiteY74" fmla="*/ 5648179 h 6858000"/>
              <a:gd name="connsiteX75" fmla="*/ 6121353 w 6127024"/>
              <a:gd name="connsiteY75" fmla="*/ 5721725 h 6858000"/>
              <a:gd name="connsiteX76" fmla="*/ 6109884 w 6127024"/>
              <a:gd name="connsiteY76" fmla="*/ 5721959 h 6858000"/>
              <a:gd name="connsiteX77" fmla="*/ 6127024 w 6127024"/>
              <a:gd name="connsiteY77" fmla="*/ 5786902 h 6858000"/>
              <a:gd name="connsiteX78" fmla="*/ 6115796 w 6127024"/>
              <a:gd name="connsiteY78" fmla="*/ 5862844 h 6858000"/>
              <a:gd name="connsiteX79" fmla="*/ 6102493 w 6127024"/>
              <a:gd name="connsiteY79" fmla="*/ 5928602 h 6858000"/>
              <a:gd name="connsiteX80" fmla="*/ 6056863 w 6127024"/>
              <a:gd name="connsiteY80" fmla="*/ 6000643 h 6858000"/>
              <a:gd name="connsiteX81" fmla="*/ 6045436 w 6127024"/>
              <a:gd name="connsiteY81" fmla="*/ 6124480 h 6858000"/>
              <a:gd name="connsiteX82" fmla="*/ 6030489 w 6127024"/>
              <a:gd name="connsiteY82" fmla="*/ 6317666 h 6858000"/>
              <a:gd name="connsiteX83" fmla="*/ 6007492 w 6127024"/>
              <a:gd name="connsiteY83" fmla="*/ 6440818 h 6858000"/>
              <a:gd name="connsiteX84" fmla="*/ 6009467 w 6127024"/>
              <a:gd name="connsiteY84" fmla="*/ 6487076 h 6858000"/>
              <a:gd name="connsiteX85" fmla="*/ 5995064 w 6127024"/>
              <a:gd name="connsiteY85" fmla="*/ 6540791 h 6858000"/>
              <a:gd name="connsiteX86" fmla="*/ 6004510 w 6127024"/>
              <a:gd name="connsiteY86" fmla="*/ 6599256 h 6858000"/>
              <a:gd name="connsiteX87" fmla="*/ 5986207 w 6127024"/>
              <a:gd name="connsiteY87" fmla="*/ 6695855 h 6858000"/>
              <a:gd name="connsiteX88" fmla="*/ 5979428 w 6127024"/>
              <a:gd name="connsiteY88" fmla="*/ 6754678 h 6858000"/>
              <a:gd name="connsiteX89" fmla="*/ 5983398 w 6127024"/>
              <a:gd name="connsiteY89" fmla="*/ 6778641 h 6858000"/>
              <a:gd name="connsiteX90" fmla="*/ 5984543 w 6127024"/>
              <a:gd name="connsiteY90" fmla="*/ 6811016 h 6858000"/>
              <a:gd name="connsiteX91" fmla="*/ 5979671 w 6127024"/>
              <a:gd name="connsiteY91" fmla="*/ 6858000 h 6858000"/>
              <a:gd name="connsiteX92" fmla="*/ 0 w 6127024"/>
              <a:gd name="connsiteY92" fmla="*/ 6858000 h 6858000"/>
              <a:gd name="connsiteX93" fmla="*/ 0 w 6127024"/>
              <a:gd name="connsiteY9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39728 w 6127024"/>
              <a:gd name="connsiteY68" fmla="*/ 5359416 h 6858000"/>
              <a:gd name="connsiteX69" fmla="*/ 6053435 w 6127024"/>
              <a:gd name="connsiteY69" fmla="*/ 5387547 h 6858000"/>
              <a:gd name="connsiteX70" fmla="*/ 6065933 w 6127024"/>
              <a:gd name="connsiteY70" fmla="*/ 5443002 h 6858000"/>
              <a:gd name="connsiteX71" fmla="*/ 6068640 w 6127024"/>
              <a:gd name="connsiteY71" fmla="*/ 5474503 h 6858000"/>
              <a:gd name="connsiteX72" fmla="*/ 6080922 w 6127024"/>
              <a:gd name="connsiteY72" fmla="*/ 5561070 h 6858000"/>
              <a:gd name="connsiteX73" fmla="*/ 6096949 w 6127024"/>
              <a:gd name="connsiteY73" fmla="*/ 5648179 h 6858000"/>
              <a:gd name="connsiteX74" fmla="*/ 6121353 w 6127024"/>
              <a:gd name="connsiteY74" fmla="*/ 5721725 h 6858000"/>
              <a:gd name="connsiteX75" fmla="*/ 6109884 w 6127024"/>
              <a:gd name="connsiteY75" fmla="*/ 5721959 h 6858000"/>
              <a:gd name="connsiteX76" fmla="*/ 6127024 w 6127024"/>
              <a:gd name="connsiteY76" fmla="*/ 5786902 h 6858000"/>
              <a:gd name="connsiteX77" fmla="*/ 6115796 w 6127024"/>
              <a:gd name="connsiteY77" fmla="*/ 5862844 h 6858000"/>
              <a:gd name="connsiteX78" fmla="*/ 6102493 w 6127024"/>
              <a:gd name="connsiteY78" fmla="*/ 5928602 h 6858000"/>
              <a:gd name="connsiteX79" fmla="*/ 6056863 w 6127024"/>
              <a:gd name="connsiteY79" fmla="*/ 6000643 h 6858000"/>
              <a:gd name="connsiteX80" fmla="*/ 6045436 w 6127024"/>
              <a:gd name="connsiteY80" fmla="*/ 6124480 h 6858000"/>
              <a:gd name="connsiteX81" fmla="*/ 6030489 w 6127024"/>
              <a:gd name="connsiteY81" fmla="*/ 6317666 h 6858000"/>
              <a:gd name="connsiteX82" fmla="*/ 6007492 w 6127024"/>
              <a:gd name="connsiteY82" fmla="*/ 6440818 h 6858000"/>
              <a:gd name="connsiteX83" fmla="*/ 6009467 w 6127024"/>
              <a:gd name="connsiteY83" fmla="*/ 6487076 h 6858000"/>
              <a:gd name="connsiteX84" fmla="*/ 5995064 w 6127024"/>
              <a:gd name="connsiteY84" fmla="*/ 6540791 h 6858000"/>
              <a:gd name="connsiteX85" fmla="*/ 6004510 w 6127024"/>
              <a:gd name="connsiteY85" fmla="*/ 6599256 h 6858000"/>
              <a:gd name="connsiteX86" fmla="*/ 5986207 w 6127024"/>
              <a:gd name="connsiteY86" fmla="*/ 6695855 h 6858000"/>
              <a:gd name="connsiteX87" fmla="*/ 5979428 w 6127024"/>
              <a:gd name="connsiteY87" fmla="*/ 6754678 h 6858000"/>
              <a:gd name="connsiteX88" fmla="*/ 5983398 w 6127024"/>
              <a:gd name="connsiteY88" fmla="*/ 6778641 h 6858000"/>
              <a:gd name="connsiteX89" fmla="*/ 5984543 w 6127024"/>
              <a:gd name="connsiteY89" fmla="*/ 6811016 h 6858000"/>
              <a:gd name="connsiteX90" fmla="*/ 5979671 w 6127024"/>
              <a:gd name="connsiteY90" fmla="*/ 6858000 h 6858000"/>
              <a:gd name="connsiteX91" fmla="*/ 0 w 6127024"/>
              <a:gd name="connsiteY91" fmla="*/ 6858000 h 6858000"/>
              <a:gd name="connsiteX92" fmla="*/ 0 w 6127024"/>
              <a:gd name="connsiteY9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39728 w 6127024"/>
              <a:gd name="connsiteY68" fmla="*/ 5359416 h 6858000"/>
              <a:gd name="connsiteX69" fmla="*/ 6053435 w 6127024"/>
              <a:gd name="connsiteY69" fmla="*/ 5387547 h 6858000"/>
              <a:gd name="connsiteX70" fmla="*/ 6065933 w 6127024"/>
              <a:gd name="connsiteY70" fmla="*/ 5443002 h 6858000"/>
              <a:gd name="connsiteX71" fmla="*/ 6068640 w 6127024"/>
              <a:gd name="connsiteY71" fmla="*/ 5474503 h 6858000"/>
              <a:gd name="connsiteX72" fmla="*/ 6080922 w 6127024"/>
              <a:gd name="connsiteY72" fmla="*/ 5561070 h 6858000"/>
              <a:gd name="connsiteX73" fmla="*/ 6096949 w 6127024"/>
              <a:gd name="connsiteY73" fmla="*/ 5648179 h 6858000"/>
              <a:gd name="connsiteX74" fmla="*/ 6121353 w 6127024"/>
              <a:gd name="connsiteY74" fmla="*/ 5721725 h 6858000"/>
              <a:gd name="connsiteX75" fmla="*/ 6109884 w 6127024"/>
              <a:gd name="connsiteY75" fmla="*/ 5721959 h 6858000"/>
              <a:gd name="connsiteX76" fmla="*/ 6127024 w 6127024"/>
              <a:gd name="connsiteY76" fmla="*/ 5786902 h 6858000"/>
              <a:gd name="connsiteX77" fmla="*/ 6115796 w 6127024"/>
              <a:gd name="connsiteY77" fmla="*/ 5862844 h 6858000"/>
              <a:gd name="connsiteX78" fmla="*/ 6102493 w 6127024"/>
              <a:gd name="connsiteY78" fmla="*/ 5928602 h 6858000"/>
              <a:gd name="connsiteX79" fmla="*/ 6056863 w 6127024"/>
              <a:gd name="connsiteY79" fmla="*/ 6000643 h 6858000"/>
              <a:gd name="connsiteX80" fmla="*/ 6045436 w 6127024"/>
              <a:gd name="connsiteY80" fmla="*/ 6124480 h 6858000"/>
              <a:gd name="connsiteX81" fmla="*/ 6030489 w 6127024"/>
              <a:gd name="connsiteY81" fmla="*/ 6317666 h 6858000"/>
              <a:gd name="connsiteX82" fmla="*/ 6007492 w 6127024"/>
              <a:gd name="connsiteY82" fmla="*/ 6440818 h 6858000"/>
              <a:gd name="connsiteX83" fmla="*/ 6009467 w 6127024"/>
              <a:gd name="connsiteY83" fmla="*/ 6487076 h 6858000"/>
              <a:gd name="connsiteX84" fmla="*/ 5995064 w 6127024"/>
              <a:gd name="connsiteY84" fmla="*/ 6540791 h 6858000"/>
              <a:gd name="connsiteX85" fmla="*/ 6004510 w 6127024"/>
              <a:gd name="connsiteY85" fmla="*/ 6599256 h 6858000"/>
              <a:gd name="connsiteX86" fmla="*/ 5986207 w 6127024"/>
              <a:gd name="connsiteY86" fmla="*/ 6695855 h 6858000"/>
              <a:gd name="connsiteX87" fmla="*/ 5979428 w 6127024"/>
              <a:gd name="connsiteY87" fmla="*/ 6754678 h 6858000"/>
              <a:gd name="connsiteX88" fmla="*/ 5983398 w 6127024"/>
              <a:gd name="connsiteY88" fmla="*/ 6778641 h 6858000"/>
              <a:gd name="connsiteX89" fmla="*/ 5984543 w 6127024"/>
              <a:gd name="connsiteY89" fmla="*/ 6811016 h 6858000"/>
              <a:gd name="connsiteX90" fmla="*/ 5979671 w 6127024"/>
              <a:gd name="connsiteY90" fmla="*/ 6858000 h 6858000"/>
              <a:gd name="connsiteX91" fmla="*/ 0 w 6127024"/>
              <a:gd name="connsiteY91" fmla="*/ 6858000 h 6858000"/>
              <a:gd name="connsiteX92" fmla="*/ 0 w 6127024"/>
              <a:gd name="connsiteY9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53435 w 6127024"/>
              <a:gd name="connsiteY68" fmla="*/ 5387547 h 6858000"/>
              <a:gd name="connsiteX69" fmla="*/ 6065933 w 6127024"/>
              <a:gd name="connsiteY69" fmla="*/ 5443002 h 6858000"/>
              <a:gd name="connsiteX70" fmla="*/ 6068640 w 6127024"/>
              <a:gd name="connsiteY70" fmla="*/ 5474503 h 6858000"/>
              <a:gd name="connsiteX71" fmla="*/ 6080922 w 6127024"/>
              <a:gd name="connsiteY71" fmla="*/ 5561070 h 6858000"/>
              <a:gd name="connsiteX72" fmla="*/ 6096949 w 6127024"/>
              <a:gd name="connsiteY72" fmla="*/ 5648179 h 6858000"/>
              <a:gd name="connsiteX73" fmla="*/ 6121353 w 6127024"/>
              <a:gd name="connsiteY73" fmla="*/ 5721725 h 6858000"/>
              <a:gd name="connsiteX74" fmla="*/ 6109884 w 6127024"/>
              <a:gd name="connsiteY74" fmla="*/ 5721959 h 6858000"/>
              <a:gd name="connsiteX75" fmla="*/ 6127024 w 6127024"/>
              <a:gd name="connsiteY75" fmla="*/ 5786902 h 6858000"/>
              <a:gd name="connsiteX76" fmla="*/ 6115796 w 6127024"/>
              <a:gd name="connsiteY76" fmla="*/ 5862844 h 6858000"/>
              <a:gd name="connsiteX77" fmla="*/ 6102493 w 6127024"/>
              <a:gd name="connsiteY77" fmla="*/ 5928602 h 6858000"/>
              <a:gd name="connsiteX78" fmla="*/ 6056863 w 6127024"/>
              <a:gd name="connsiteY78" fmla="*/ 6000643 h 6858000"/>
              <a:gd name="connsiteX79" fmla="*/ 6045436 w 6127024"/>
              <a:gd name="connsiteY79" fmla="*/ 6124480 h 6858000"/>
              <a:gd name="connsiteX80" fmla="*/ 6030489 w 6127024"/>
              <a:gd name="connsiteY80" fmla="*/ 6317666 h 6858000"/>
              <a:gd name="connsiteX81" fmla="*/ 6007492 w 6127024"/>
              <a:gd name="connsiteY81" fmla="*/ 6440818 h 6858000"/>
              <a:gd name="connsiteX82" fmla="*/ 6009467 w 6127024"/>
              <a:gd name="connsiteY82" fmla="*/ 6487076 h 6858000"/>
              <a:gd name="connsiteX83" fmla="*/ 5995064 w 6127024"/>
              <a:gd name="connsiteY83" fmla="*/ 6540791 h 6858000"/>
              <a:gd name="connsiteX84" fmla="*/ 6004510 w 6127024"/>
              <a:gd name="connsiteY84" fmla="*/ 6599256 h 6858000"/>
              <a:gd name="connsiteX85" fmla="*/ 5986207 w 6127024"/>
              <a:gd name="connsiteY85" fmla="*/ 6695855 h 6858000"/>
              <a:gd name="connsiteX86" fmla="*/ 5979428 w 6127024"/>
              <a:gd name="connsiteY86" fmla="*/ 6754678 h 6858000"/>
              <a:gd name="connsiteX87" fmla="*/ 5983398 w 6127024"/>
              <a:gd name="connsiteY87" fmla="*/ 6778641 h 6858000"/>
              <a:gd name="connsiteX88" fmla="*/ 5984543 w 6127024"/>
              <a:gd name="connsiteY88" fmla="*/ 6811016 h 6858000"/>
              <a:gd name="connsiteX89" fmla="*/ 5979671 w 6127024"/>
              <a:gd name="connsiteY89" fmla="*/ 6858000 h 6858000"/>
              <a:gd name="connsiteX90" fmla="*/ 0 w 6127024"/>
              <a:gd name="connsiteY90" fmla="*/ 6858000 h 6858000"/>
              <a:gd name="connsiteX91" fmla="*/ 0 w 6127024"/>
              <a:gd name="connsiteY9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5933 w 6127024"/>
              <a:gd name="connsiteY68" fmla="*/ 5443002 h 6858000"/>
              <a:gd name="connsiteX69" fmla="*/ 6068640 w 6127024"/>
              <a:gd name="connsiteY69" fmla="*/ 5474503 h 6858000"/>
              <a:gd name="connsiteX70" fmla="*/ 6080922 w 6127024"/>
              <a:gd name="connsiteY70" fmla="*/ 5561070 h 6858000"/>
              <a:gd name="connsiteX71" fmla="*/ 6096949 w 6127024"/>
              <a:gd name="connsiteY71" fmla="*/ 5648179 h 6858000"/>
              <a:gd name="connsiteX72" fmla="*/ 6121353 w 6127024"/>
              <a:gd name="connsiteY72" fmla="*/ 5721725 h 6858000"/>
              <a:gd name="connsiteX73" fmla="*/ 6109884 w 6127024"/>
              <a:gd name="connsiteY73" fmla="*/ 5721959 h 6858000"/>
              <a:gd name="connsiteX74" fmla="*/ 6127024 w 6127024"/>
              <a:gd name="connsiteY74" fmla="*/ 5786902 h 6858000"/>
              <a:gd name="connsiteX75" fmla="*/ 6115796 w 6127024"/>
              <a:gd name="connsiteY75" fmla="*/ 5862844 h 6858000"/>
              <a:gd name="connsiteX76" fmla="*/ 6102493 w 6127024"/>
              <a:gd name="connsiteY76" fmla="*/ 5928602 h 6858000"/>
              <a:gd name="connsiteX77" fmla="*/ 6056863 w 6127024"/>
              <a:gd name="connsiteY77" fmla="*/ 6000643 h 6858000"/>
              <a:gd name="connsiteX78" fmla="*/ 6045436 w 6127024"/>
              <a:gd name="connsiteY78" fmla="*/ 6124480 h 6858000"/>
              <a:gd name="connsiteX79" fmla="*/ 6030489 w 6127024"/>
              <a:gd name="connsiteY79" fmla="*/ 6317666 h 6858000"/>
              <a:gd name="connsiteX80" fmla="*/ 6007492 w 6127024"/>
              <a:gd name="connsiteY80" fmla="*/ 6440818 h 6858000"/>
              <a:gd name="connsiteX81" fmla="*/ 6009467 w 6127024"/>
              <a:gd name="connsiteY81" fmla="*/ 6487076 h 6858000"/>
              <a:gd name="connsiteX82" fmla="*/ 5995064 w 6127024"/>
              <a:gd name="connsiteY82" fmla="*/ 6540791 h 6858000"/>
              <a:gd name="connsiteX83" fmla="*/ 6004510 w 6127024"/>
              <a:gd name="connsiteY83" fmla="*/ 6599256 h 6858000"/>
              <a:gd name="connsiteX84" fmla="*/ 5986207 w 6127024"/>
              <a:gd name="connsiteY84" fmla="*/ 6695855 h 6858000"/>
              <a:gd name="connsiteX85" fmla="*/ 5979428 w 6127024"/>
              <a:gd name="connsiteY85" fmla="*/ 6754678 h 6858000"/>
              <a:gd name="connsiteX86" fmla="*/ 5983398 w 6127024"/>
              <a:gd name="connsiteY86" fmla="*/ 6778641 h 6858000"/>
              <a:gd name="connsiteX87" fmla="*/ 5984543 w 6127024"/>
              <a:gd name="connsiteY87" fmla="*/ 6811016 h 6858000"/>
              <a:gd name="connsiteX88" fmla="*/ 5979671 w 6127024"/>
              <a:gd name="connsiteY88" fmla="*/ 6858000 h 6858000"/>
              <a:gd name="connsiteX89" fmla="*/ 0 w 6127024"/>
              <a:gd name="connsiteY89" fmla="*/ 6858000 h 6858000"/>
              <a:gd name="connsiteX90" fmla="*/ 0 w 6127024"/>
              <a:gd name="connsiteY9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5933 w 6127024"/>
              <a:gd name="connsiteY68" fmla="*/ 5443002 h 6858000"/>
              <a:gd name="connsiteX69" fmla="*/ 6068640 w 6127024"/>
              <a:gd name="connsiteY69" fmla="*/ 5474503 h 6858000"/>
              <a:gd name="connsiteX70" fmla="*/ 6080922 w 6127024"/>
              <a:gd name="connsiteY70" fmla="*/ 5561070 h 6858000"/>
              <a:gd name="connsiteX71" fmla="*/ 6096949 w 6127024"/>
              <a:gd name="connsiteY71" fmla="*/ 5648179 h 6858000"/>
              <a:gd name="connsiteX72" fmla="*/ 6109884 w 6127024"/>
              <a:gd name="connsiteY72" fmla="*/ 5721959 h 6858000"/>
              <a:gd name="connsiteX73" fmla="*/ 6127024 w 6127024"/>
              <a:gd name="connsiteY73" fmla="*/ 5786902 h 6858000"/>
              <a:gd name="connsiteX74" fmla="*/ 6115796 w 6127024"/>
              <a:gd name="connsiteY74" fmla="*/ 5862844 h 6858000"/>
              <a:gd name="connsiteX75" fmla="*/ 6102493 w 6127024"/>
              <a:gd name="connsiteY75" fmla="*/ 5928602 h 6858000"/>
              <a:gd name="connsiteX76" fmla="*/ 6056863 w 6127024"/>
              <a:gd name="connsiteY76" fmla="*/ 6000643 h 6858000"/>
              <a:gd name="connsiteX77" fmla="*/ 6045436 w 6127024"/>
              <a:gd name="connsiteY77" fmla="*/ 6124480 h 6858000"/>
              <a:gd name="connsiteX78" fmla="*/ 6030489 w 6127024"/>
              <a:gd name="connsiteY78" fmla="*/ 6317666 h 6858000"/>
              <a:gd name="connsiteX79" fmla="*/ 6007492 w 6127024"/>
              <a:gd name="connsiteY79" fmla="*/ 6440818 h 6858000"/>
              <a:gd name="connsiteX80" fmla="*/ 6009467 w 6127024"/>
              <a:gd name="connsiteY80" fmla="*/ 6487076 h 6858000"/>
              <a:gd name="connsiteX81" fmla="*/ 5995064 w 6127024"/>
              <a:gd name="connsiteY81" fmla="*/ 6540791 h 6858000"/>
              <a:gd name="connsiteX82" fmla="*/ 6004510 w 6127024"/>
              <a:gd name="connsiteY82" fmla="*/ 6599256 h 6858000"/>
              <a:gd name="connsiteX83" fmla="*/ 5986207 w 6127024"/>
              <a:gd name="connsiteY83" fmla="*/ 6695855 h 6858000"/>
              <a:gd name="connsiteX84" fmla="*/ 5979428 w 6127024"/>
              <a:gd name="connsiteY84" fmla="*/ 6754678 h 6858000"/>
              <a:gd name="connsiteX85" fmla="*/ 5983398 w 6127024"/>
              <a:gd name="connsiteY85" fmla="*/ 6778641 h 6858000"/>
              <a:gd name="connsiteX86" fmla="*/ 5984543 w 6127024"/>
              <a:gd name="connsiteY86" fmla="*/ 6811016 h 6858000"/>
              <a:gd name="connsiteX87" fmla="*/ 5979671 w 6127024"/>
              <a:gd name="connsiteY87" fmla="*/ 6858000 h 6858000"/>
              <a:gd name="connsiteX88" fmla="*/ 0 w 6127024"/>
              <a:gd name="connsiteY88" fmla="*/ 6858000 h 6858000"/>
              <a:gd name="connsiteX89" fmla="*/ 0 w 6127024"/>
              <a:gd name="connsiteY89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8640 w 6127024"/>
              <a:gd name="connsiteY68" fmla="*/ 5474503 h 6858000"/>
              <a:gd name="connsiteX69" fmla="*/ 6080922 w 6127024"/>
              <a:gd name="connsiteY69" fmla="*/ 5561070 h 6858000"/>
              <a:gd name="connsiteX70" fmla="*/ 6096949 w 6127024"/>
              <a:gd name="connsiteY70" fmla="*/ 5648179 h 6858000"/>
              <a:gd name="connsiteX71" fmla="*/ 6109884 w 6127024"/>
              <a:gd name="connsiteY71" fmla="*/ 5721959 h 6858000"/>
              <a:gd name="connsiteX72" fmla="*/ 6127024 w 6127024"/>
              <a:gd name="connsiteY72" fmla="*/ 5786902 h 6858000"/>
              <a:gd name="connsiteX73" fmla="*/ 6115796 w 6127024"/>
              <a:gd name="connsiteY73" fmla="*/ 5862844 h 6858000"/>
              <a:gd name="connsiteX74" fmla="*/ 6102493 w 6127024"/>
              <a:gd name="connsiteY74" fmla="*/ 5928602 h 6858000"/>
              <a:gd name="connsiteX75" fmla="*/ 6056863 w 6127024"/>
              <a:gd name="connsiteY75" fmla="*/ 6000643 h 6858000"/>
              <a:gd name="connsiteX76" fmla="*/ 6045436 w 6127024"/>
              <a:gd name="connsiteY76" fmla="*/ 6124480 h 6858000"/>
              <a:gd name="connsiteX77" fmla="*/ 6030489 w 6127024"/>
              <a:gd name="connsiteY77" fmla="*/ 6317666 h 6858000"/>
              <a:gd name="connsiteX78" fmla="*/ 6007492 w 6127024"/>
              <a:gd name="connsiteY78" fmla="*/ 6440818 h 6858000"/>
              <a:gd name="connsiteX79" fmla="*/ 6009467 w 6127024"/>
              <a:gd name="connsiteY79" fmla="*/ 6487076 h 6858000"/>
              <a:gd name="connsiteX80" fmla="*/ 5995064 w 6127024"/>
              <a:gd name="connsiteY80" fmla="*/ 6540791 h 6858000"/>
              <a:gd name="connsiteX81" fmla="*/ 6004510 w 6127024"/>
              <a:gd name="connsiteY81" fmla="*/ 6599256 h 6858000"/>
              <a:gd name="connsiteX82" fmla="*/ 5986207 w 6127024"/>
              <a:gd name="connsiteY82" fmla="*/ 6695855 h 6858000"/>
              <a:gd name="connsiteX83" fmla="*/ 5979428 w 6127024"/>
              <a:gd name="connsiteY83" fmla="*/ 6754678 h 6858000"/>
              <a:gd name="connsiteX84" fmla="*/ 5983398 w 6127024"/>
              <a:gd name="connsiteY84" fmla="*/ 6778641 h 6858000"/>
              <a:gd name="connsiteX85" fmla="*/ 5984543 w 6127024"/>
              <a:gd name="connsiteY85" fmla="*/ 6811016 h 6858000"/>
              <a:gd name="connsiteX86" fmla="*/ 5979671 w 6127024"/>
              <a:gd name="connsiteY86" fmla="*/ 6858000 h 6858000"/>
              <a:gd name="connsiteX87" fmla="*/ 0 w 6127024"/>
              <a:gd name="connsiteY87" fmla="*/ 6858000 h 6858000"/>
              <a:gd name="connsiteX88" fmla="*/ 0 w 6127024"/>
              <a:gd name="connsiteY8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09884 w 6115796"/>
              <a:gd name="connsiteY71" fmla="*/ 5721959 h 6858000"/>
              <a:gd name="connsiteX72" fmla="*/ 6115796 w 6115796"/>
              <a:gd name="connsiteY72" fmla="*/ 5862844 h 6858000"/>
              <a:gd name="connsiteX73" fmla="*/ 6102493 w 6115796"/>
              <a:gd name="connsiteY73" fmla="*/ 5928602 h 6858000"/>
              <a:gd name="connsiteX74" fmla="*/ 6056863 w 6115796"/>
              <a:gd name="connsiteY74" fmla="*/ 6000643 h 6858000"/>
              <a:gd name="connsiteX75" fmla="*/ 6045436 w 6115796"/>
              <a:gd name="connsiteY75" fmla="*/ 6124480 h 6858000"/>
              <a:gd name="connsiteX76" fmla="*/ 6030489 w 6115796"/>
              <a:gd name="connsiteY76" fmla="*/ 6317666 h 6858000"/>
              <a:gd name="connsiteX77" fmla="*/ 6007492 w 6115796"/>
              <a:gd name="connsiteY77" fmla="*/ 6440818 h 6858000"/>
              <a:gd name="connsiteX78" fmla="*/ 6009467 w 6115796"/>
              <a:gd name="connsiteY78" fmla="*/ 6487076 h 6858000"/>
              <a:gd name="connsiteX79" fmla="*/ 5995064 w 6115796"/>
              <a:gd name="connsiteY79" fmla="*/ 6540791 h 6858000"/>
              <a:gd name="connsiteX80" fmla="*/ 6004510 w 6115796"/>
              <a:gd name="connsiteY80" fmla="*/ 6599256 h 6858000"/>
              <a:gd name="connsiteX81" fmla="*/ 5986207 w 6115796"/>
              <a:gd name="connsiteY81" fmla="*/ 6695855 h 6858000"/>
              <a:gd name="connsiteX82" fmla="*/ 5979428 w 6115796"/>
              <a:gd name="connsiteY82" fmla="*/ 6754678 h 6858000"/>
              <a:gd name="connsiteX83" fmla="*/ 5983398 w 6115796"/>
              <a:gd name="connsiteY83" fmla="*/ 6778641 h 6858000"/>
              <a:gd name="connsiteX84" fmla="*/ 5984543 w 6115796"/>
              <a:gd name="connsiteY84" fmla="*/ 6811016 h 6858000"/>
              <a:gd name="connsiteX85" fmla="*/ 5979671 w 6115796"/>
              <a:gd name="connsiteY85" fmla="*/ 6858000 h 6858000"/>
              <a:gd name="connsiteX86" fmla="*/ 0 w 6115796"/>
              <a:gd name="connsiteY86" fmla="*/ 6858000 h 6858000"/>
              <a:gd name="connsiteX87" fmla="*/ 0 w 6115796"/>
              <a:gd name="connsiteY87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102493 w 6115796"/>
              <a:gd name="connsiteY72" fmla="*/ 5928602 h 6858000"/>
              <a:gd name="connsiteX73" fmla="*/ 6056863 w 6115796"/>
              <a:gd name="connsiteY73" fmla="*/ 6000643 h 6858000"/>
              <a:gd name="connsiteX74" fmla="*/ 6045436 w 6115796"/>
              <a:gd name="connsiteY74" fmla="*/ 6124480 h 6858000"/>
              <a:gd name="connsiteX75" fmla="*/ 6030489 w 6115796"/>
              <a:gd name="connsiteY75" fmla="*/ 6317666 h 6858000"/>
              <a:gd name="connsiteX76" fmla="*/ 6007492 w 6115796"/>
              <a:gd name="connsiteY76" fmla="*/ 6440818 h 6858000"/>
              <a:gd name="connsiteX77" fmla="*/ 6009467 w 6115796"/>
              <a:gd name="connsiteY77" fmla="*/ 6487076 h 6858000"/>
              <a:gd name="connsiteX78" fmla="*/ 5995064 w 6115796"/>
              <a:gd name="connsiteY78" fmla="*/ 6540791 h 6858000"/>
              <a:gd name="connsiteX79" fmla="*/ 6004510 w 6115796"/>
              <a:gd name="connsiteY79" fmla="*/ 6599256 h 6858000"/>
              <a:gd name="connsiteX80" fmla="*/ 5986207 w 6115796"/>
              <a:gd name="connsiteY80" fmla="*/ 6695855 h 6858000"/>
              <a:gd name="connsiteX81" fmla="*/ 5979428 w 6115796"/>
              <a:gd name="connsiteY81" fmla="*/ 6754678 h 6858000"/>
              <a:gd name="connsiteX82" fmla="*/ 5983398 w 6115796"/>
              <a:gd name="connsiteY82" fmla="*/ 6778641 h 6858000"/>
              <a:gd name="connsiteX83" fmla="*/ 5984543 w 6115796"/>
              <a:gd name="connsiteY83" fmla="*/ 6811016 h 6858000"/>
              <a:gd name="connsiteX84" fmla="*/ 5979671 w 6115796"/>
              <a:gd name="connsiteY84" fmla="*/ 6858000 h 6858000"/>
              <a:gd name="connsiteX85" fmla="*/ 0 w 6115796"/>
              <a:gd name="connsiteY85" fmla="*/ 6858000 h 6858000"/>
              <a:gd name="connsiteX86" fmla="*/ 0 w 6115796"/>
              <a:gd name="connsiteY86" fmla="*/ 0 h 6858000"/>
              <a:gd name="connsiteX0" fmla="*/ 0 w 6116025"/>
              <a:gd name="connsiteY0" fmla="*/ 0 h 6858000"/>
              <a:gd name="connsiteX1" fmla="*/ 4965888 w 6116025"/>
              <a:gd name="connsiteY1" fmla="*/ 0 h 6858000"/>
              <a:gd name="connsiteX2" fmla="*/ 4967767 w 6116025"/>
              <a:gd name="connsiteY2" fmla="*/ 7930 h 6858000"/>
              <a:gd name="connsiteX3" fmla="*/ 4979444 w 6116025"/>
              <a:gd name="connsiteY3" fmla="*/ 43921 h 6858000"/>
              <a:gd name="connsiteX4" fmla="*/ 5021173 w 6116025"/>
              <a:gd name="connsiteY4" fmla="*/ 123738 h 6858000"/>
              <a:gd name="connsiteX5" fmla="*/ 5075458 w 6116025"/>
              <a:gd name="connsiteY5" fmla="*/ 264355 h 6858000"/>
              <a:gd name="connsiteX6" fmla="*/ 5081175 w 6116025"/>
              <a:gd name="connsiteY6" fmla="*/ 277448 h 6858000"/>
              <a:gd name="connsiteX7" fmla="*/ 5097011 w 6116025"/>
              <a:gd name="connsiteY7" fmla="*/ 355616 h 6858000"/>
              <a:gd name="connsiteX8" fmla="*/ 5153000 w 6116025"/>
              <a:gd name="connsiteY8" fmla="*/ 507134 h 6858000"/>
              <a:gd name="connsiteX9" fmla="*/ 5171282 w 6116025"/>
              <a:gd name="connsiteY9" fmla="*/ 602071 h 6858000"/>
              <a:gd name="connsiteX10" fmla="*/ 5176196 w 6116025"/>
              <a:gd name="connsiteY10" fmla="*/ 636822 h 6858000"/>
              <a:gd name="connsiteX11" fmla="*/ 5189051 w 6116025"/>
              <a:gd name="connsiteY11" fmla="*/ 782518 h 6858000"/>
              <a:gd name="connsiteX12" fmla="*/ 5218707 w 6116025"/>
              <a:gd name="connsiteY12" fmla="*/ 886387 h 6858000"/>
              <a:gd name="connsiteX13" fmla="*/ 5221281 w 6116025"/>
              <a:gd name="connsiteY13" fmla="*/ 920873 h 6858000"/>
              <a:gd name="connsiteX14" fmla="*/ 5201018 w 6116025"/>
              <a:gd name="connsiteY14" fmla="*/ 1095027 h 6858000"/>
              <a:gd name="connsiteX15" fmla="*/ 5189234 w 6116025"/>
              <a:gd name="connsiteY15" fmla="*/ 1217308 h 6858000"/>
              <a:gd name="connsiteX16" fmla="*/ 5202769 w 6116025"/>
              <a:gd name="connsiteY16" fmla="*/ 1269450 h 6858000"/>
              <a:gd name="connsiteX17" fmla="*/ 5225968 w 6116025"/>
              <a:gd name="connsiteY17" fmla="*/ 1357994 h 6858000"/>
              <a:gd name="connsiteX18" fmla="*/ 5231437 w 6116025"/>
              <a:gd name="connsiteY18" fmla="*/ 1373779 h 6858000"/>
              <a:gd name="connsiteX19" fmla="*/ 5237226 w 6116025"/>
              <a:gd name="connsiteY19" fmla="*/ 1441327 h 6858000"/>
              <a:gd name="connsiteX20" fmla="*/ 5255653 w 6116025"/>
              <a:gd name="connsiteY20" fmla="*/ 1524712 h 6858000"/>
              <a:gd name="connsiteX21" fmla="*/ 5263491 w 6116025"/>
              <a:gd name="connsiteY21" fmla="*/ 1642938 h 6858000"/>
              <a:gd name="connsiteX22" fmla="*/ 5256552 w 6116025"/>
              <a:gd name="connsiteY22" fmla="*/ 1672509 h 6858000"/>
              <a:gd name="connsiteX23" fmla="*/ 5266931 w 6116025"/>
              <a:gd name="connsiteY23" fmla="*/ 1866147 h 6858000"/>
              <a:gd name="connsiteX24" fmla="*/ 5255696 w 6116025"/>
              <a:gd name="connsiteY24" fmla="*/ 1953770 h 6858000"/>
              <a:gd name="connsiteX25" fmla="*/ 5252592 w 6116025"/>
              <a:gd name="connsiteY25" fmla="*/ 2092210 h 6858000"/>
              <a:gd name="connsiteX26" fmla="*/ 5250104 w 6116025"/>
              <a:gd name="connsiteY26" fmla="*/ 2249166 h 6858000"/>
              <a:gd name="connsiteX27" fmla="*/ 5251214 w 6116025"/>
              <a:gd name="connsiteY27" fmla="*/ 2250944 h 6858000"/>
              <a:gd name="connsiteX28" fmla="*/ 5250644 w 6116025"/>
              <a:gd name="connsiteY28" fmla="*/ 2266619 h 6858000"/>
              <a:gd name="connsiteX29" fmla="*/ 5293877 w 6116025"/>
              <a:gd name="connsiteY29" fmla="*/ 2368649 h 6858000"/>
              <a:gd name="connsiteX30" fmla="*/ 5311338 w 6116025"/>
              <a:gd name="connsiteY30" fmla="*/ 2404034 h 6858000"/>
              <a:gd name="connsiteX31" fmla="*/ 5338366 w 6116025"/>
              <a:gd name="connsiteY31" fmla="*/ 2465052 h 6858000"/>
              <a:gd name="connsiteX32" fmla="*/ 5371263 w 6116025"/>
              <a:gd name="connsiteY32" fmla="*/ 2586413 h 6858000"/>
              <a:gd name="connsiteX33" fmla="*/ 5407503 w 6116025"/>
              <a:gd name="connsiteY33" fmla="*/ 2786290 h 6858000"/>
              <a:gd name="connsiteX34" fmla="*/ 5407356 w 6116025"/>
              <a:gd name="connsiteY34" fmla="*/ 2787545 h 6858000"/>
              <a:gd name="connsiteX35" fmla="*/ 5457023 w 6116025"/>
              <a:gd name="connsiteY35" fmla="*/ 2858292 h 6858000"/>
              <a:gd name="connsiteX36" fmla="*/ 5479298 w 6116025"/>
              <a:gd name="connsiteY36" fmla="*/ 2947791 h 6858000"/>
              <a:gd name="connsiteX37" fmla="*/ 5481770 w 6116025"/>
              <a:gd name="connsiteY37" fmla="*/ 2951352 h 6858000"/>
              <a:gd name="connsiteX38" fmla="*/ 5482415 w 6116025"/>
              <a:gd name="connsiteY38" fmla="*/ 3004079 h 6858000"/>
              <a:gd name="connsiteX39" fmla="*/ 5503944 w 6116025"/>
              <a:gd name="connsiteY39" fmla="*/ 3123335 h 6858000"/>
              <a:gd name="connsiteX40" fmla="*/ 5516007 w 6116025"/>
              <a:gd name="connsiteY40" fmla="*/ 3258473 h 6858000"/>
              <a:gd name="connsiteX41" fmla="*/ 5589758 w 6116025"/>
              <a:gd name="connsiteY41" fmla="*/ 3453699 h 6858000"/>
              <a:gd name="connsiteX42" fmla="*/ 5596144 w 6116025"/>
              <a:gd name="connsiteY42" fmla="*/ 3534624 h 6858000"/>
              <a:gd name="connsiteX43" fmla="*/ 5597750 w 6116025"/>
              <a:gd name="connsiteY43" fmla="*/ 3534129 h 6858000"/>
              <a:gd name="connsiteX44" fmla="*/ 5618377 w 6116025"/>
              <a:gd name="connsiteY44" fmla="*/ 3588431 h 6858000"/>
              <a:gd name="connsiteX45" fmla="*/ 5655472 w 6116025"/>
              <a:gd name="connsiteY45" fmla="*/ 3678877 h 6858000"/>
              <a:gd name="connsiteX46" fmla="*/ 5683015 w 6116025"/>
              <a:gd name="connsiteY46" fmla="*/ 3762025 h 6858000"/>
              <a:gd name="connsiteX47" fmla="*/ 5696643 w 6116025"/>
              <a:gd name="connsiteY47" fmla="*/ 3773888 h 6858000"/>
              <a:gd name="connsiteX48" fmla="*/ 5768491 w 6116025"/>
              <a:gd name="connsiteY48" fmla="*/ 3914399 h 6858000"/>
              <a:gd name="connsiteX49" fmla="*/ 5793123 w 6116025"/>
              <a:gd name="connsiteY49" fmla="*/ 3969952 h 6858000"/>
              <a:gd name="connsiteX50" fmla="*/ 5808321 w 6116025"/>
              <a:gd name="connsiteY50" fmla="*/ 3988153 h 6858000"/>
              <a:gd name="connsiteX51" fmla="*/ 5825621 w 6116025"/>
              <a:gd name="connsiteY51" fmla="*/ 4015525 h 6858000"/>
              <a:gd name="connsiteX52" fmla="*/ 5860672 w 6116025"/>
              <a:gd name="connsiteY52" fmla="*/ 4061579 h 6858000"/>
              <a:gd name="connsiteX53" fmla="*/ 5894095 w 6116025"/>
              <a:gd name="connsiteY53" fmla="*/ 4128857 h 6858000"/>
              <a:gd name="connsiteX54" fmla="*/ 5903513 w 6116025"/>
              <a:gd name="connsiteY54" fmla="*/ 4187661 h 6858000"/>
              <a:gd name="connsiteX55" fmla="*/ 5946705 w 6116025"/>
              <a:gd name="connsiteY55" fmla="*/ 4428051 h 6858000"/>
              <a:gd name="connsiteX56" fmla="*/ 5949261 w 6116025"/>
              <a:gd name="connsiteY56" fmla="*/ 4449185 h 6858000"/>
              <a:gd name="connsiteX57" fmla="*/ 5968960 w 6116025"/>
              <a:gd name="connsiteY57" fmla="*/ 4482655 h 6858000"/>
              <a:gd name="connsiteX58" fmla="*/ 5998138 w 6116025"/>
              <a:gd name="connsiteY58" fmla="*/ 4697518 h 6858000"/>
              <a:gd name="connsiteX59" fmla="*/ 6007819 w 6116025"/>
              <a:gd name="connsiteY59" fmla="*/ 4858148 h 6858000"/>
              <a:gd name="connsiteX60" fmla="*/ 6007749 w 6116025"/>
              <a:gd name="connsiteY60" fmla="*/ 4964715 h 6858000"/>
              <a:gd name="connsiteX61" fmla="*/ 6005269 w 6116025"/>
              <a:gd name="connsiteY61" fmla="*/ 5150567 h 6858000"/>
              <a:gd name="connsiteX62" fmla="*/ 6001127 w 6116025"/>
              <a:gd name="connsiteY62" fmla="*/ 5164609 h 6858000"/>
              <a:gd name="connsiteX63" fmla="*/ 5998514 w 6116025"/>
              <a:gd name="connsiteY63" fmla="*/ 5189673 h 6858000"/>
              <a:gd name="connsiteX64" fmla="*/ 6018409 w 6116025"/>
              <a:gd name="connsiteY64" fmla="*/ 5227157 h 6858000"/>
              <a:gd name="connsiteX65" fmla="*/ 6036748 w 6116025"/>
              <a:gd name="connsiteY65" fmla="*/ 5322752 h 6858000"/>
              <a:gd name="connsiteX66" fmla="*/ 6037677 w 6116025"/>
              <a:gd name="connsiteY66" fmla="*/ 5354807 h 6858000"/>
              <a:gd name="connsiteX67" fmla="*/ 6053435 w 6116025"/>
              <a:gd name="connsiteY67" fmla="*/ 5387547 h 6858000"/>
              <a:gd name="connsiteX68" fmla="*/ 6068640 w 6116025"/>
              <a:gd name="connsiteY68" fmla="*/ 5474503 h 6858000"/>
              <a:gd name="connsiteX69" fmla="*/ 6080922 w 6116025"/>
              <a:gd name="connsiteY69" fmla="*/ 5561070 h 6858000"/>
              <a:gd name="connsiteX70" fmla="*/ 6096949 w 6116025"/>
              <a:gd name="connsiteY70" fmla="*/ 5648179 h 6858000"/>
              <a:gd name="connsiteX71" fmla="*/ 6115796 w 6116025"/>
              <a:gd name="connsiteY71" fmla="*/ 5862844 h 6858000"/>
              <a:gd name="connsiteX72" fmla="*/ 6102493 w 6116025"/>
              <a:gd name="connsiteY72" fmla="*/ 5928602 h 6858000"/>
              <a:gd name="connsiteX73" fmla="*/ 6056863 w 6116025"/>
              <a:gd name="connsiteY73" fmla="*/ 6000643 h 6858000"/>
              <a:gd name="connsiteX74" fmla="*/ 6045436 w 6116025"/>
              <a:gd name="connsiteY74" fmla="*/ 6124480 h 6858000"/>
              <a:gd name="connsiteX75" fmla="*/ 6030489 w 6116025"/>
              <a:gd name="connsiteY75" fmla="*/ 6317666 h 6858000"/>
              <a:gd name="connsiteX76" fmla="*/ 6007492 w 6116025"/>
              <a:gd name="connsiteY76" fmla="*/ 6440818 h 6858000"/>
              <a:gd name="connsiteX77" fmla="*/ 6009467 w 6116025"/>
              <a:gd name="connsiteY77" fmla="*/ 6487076 h 6858000"/>
              <a:gd name="connsiteX78" fmla="*/ 5995064 w 6116025"/>
              <a:gd name="connsiteY78" fmla="*/ 6540791 h 6858000"/>
              <a:gd name="connsiteX79" fmla="*/ 6004510 w 6116025"/>
              <a:gd name="connsiteY79" fmla="*/ 6599256 h 6858000"/>
              <a:gd name="connsiteX80" fmla="*/ 5986207 w 6116025"/>
              <a:gd name="connsiteY80" fmla="*/ 6695855 h 6858000"/>
              <a:gd name="connsiteX81" fmla="*/ 5979428 w 6116025"/>
              <a:gd name="connsiteY81" fmla="*/ 6754678 h 6858000"/>
              <a:gd name="connsiteX82" fmla="*/ 5983398 w 6116025"/>
              <a:gd name="connsiteY82" fmla="*/ 6778641 h 6858000"/>
              <a:gd name="connsiteX83" fmla="*/ 5984543 w 6116025"/>
              <a:gd name="connsiteY83" fmla="*/ 6811016 h 6858000"/>
              <a:gd name="connsiteX84" fmla="*/ 5979671 w 6116025"/>
              <a:gd name="connsiteY84" fmla="*/ 6858000 h 6858000"/>
              <a:gd name="connsiteX85" fmla="*/ 0 w 6116025"/>
              <a:gd name="connsiteY85" fmla="*/ 6858000 h 6858000"/>
              <a:gd name="connsiteX86" fmla="*/ 0 w 6116025"/>
              <a:gd name="connsiteY86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102493 w 6115796"/>
              <a:gd name="connsiteY72" fmla="*/ 5928602 h 6858000"/>
              <a:gd name="connsiteX73" fmla="*/ 6056863 w 6115796"/>
              <a:gd name="connsiteY73" fmla="*/ 6000643 h 6858000"/>
              <a:gd name="connsiteX74" fmla="*/ 6045436 w 6115796"/>
              <a:gd name="connsiteY74" fmla="*/ 6124480 h 6858000"/>
              <a:gd name="connsiteX75" fmla="*/ 6030489 w 6115796"/>
              <a:gd name="connsiteY75" fmla="*/ 6317666 h 6858000"/>
              <a:gd name="connsiteX76" fmla="*/ 6007492 w 6115796"/>
              <a:gd name="connsiteY76" fmla="*/ 6440818 h 6858000"/>
              <a:gd name="connsiteX77" fmla="*/ 6009467 w 6115796"/>
              <a:gd name="connsiteY77" fmla="*/ 6487076 h 6858000"/>
              <a:gd name="connsiteX78" fmla="*/ 5995064 w 6115796"/>
              <a:gd name="connsiteY78" fmla="*/ 6540791 h 6858000"/>
              <a:gd name="connsiteX79" fmla="*/ 6004510 w 6115796"/>
              <a:gd name="connsiteY79" fmla="*/ 6599256 h 6858000"/>
              <a:gd name="connsiteX80" fmla="*/ 5986207 w 6115796"/>
              <a:gd name="connsiteY80" fmla="*/ 6695855 h 6858000"/>
              <a:gd name="connsiteX81" fmla="*/ 5979428 w 6115796"/>
              <a:gd name="connsiteY81" fmla="*/ 6754678 h 6858000"/>
              <a:gd name="connsiteX82" fmla="*/ 5983398 w 6115796"/>
              <a:gd name="connsiteY82" fmla="*/ 6778641 h 6858000"/>
              <a:gd name="connsiteX83" fmla="*/ 5984543 w 6115796"/>
              <a:gd name="connsiteY83" fmla="*/ 6811016 h 6858000"/>
              <a:gd name="connsiteX84" fmla="*/ 5979671 w 6115796"/>
              <a:gd name="connsiteY84" fmla="*/ 6858000 h 6858000"/>
              <a:gd name="connsiteX85" fmla="*/ 0 w 6115796"/>
              <a:gd name="connsiteY85" fmla="*/ 6858000 h 6858000"/>
              <a:gd name="connsiteX86" fmla="*/ 0 w 6115796"/>
              <a:gd name="connsiteY86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6004510 w 6115796"/>
              <a:gd name="connsiteY78" fmla="*/ 6599256 h 6858000"/>
              <a:gd name="connsiteX79" fmla="*/ 5986207 w 6115796"/>
              <a:gd name="connsiteY79" fmla="*/ 6695855 h 6858000"/>
              <a:gd name="connsiteX80" fmla="*/ 5979428 w 6115796"/>
              <a:gd name="connsiteY80" fmla="*/ 6754678 h 6858000"/>
              <a:gd name="connsiteX81" fmla="*/ 5983398 w 6115796"/>
              <a:gd name="connsiteY81" fmla="*/ 6778641 h 6858000"/>
              <a:gd name="connsiteX82" fmla="*/ 5984543 w 6115796"/>
              <a:gd name="connsiteY82" fmla="*/ 6811016 h 6858000"/>
              <a:gd name="connsiteX83" fmla="*/ 5979671 w 6115796"/>
              <a:gd name="connsiteY83" fmla="*/ 6858000 h 6858000"/>
              <a:gd name="connsiteX84" fmla="*/ 0 w 6115796"/>
              <a:gd name="connsiteY84" fmla="*/ 6858000 h 6858000"/>
              <a:gd name="connsiteX85" fmla="*/ 0 w 6115796"/>
              <a:gd name="connsiteY85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6004510 w 6115796"/>
              <a:gd name="connsiteY78" fmla="*/ 6599256 h 6858000"/>
              <a:gd name="connsiteX79" fmla="*/ 5986207 w 6115796"/>
              <a:gd name="connsiteY79" fmla="*/ 6695855 h 6858000"/>
              <a:gd name="connsiteX80" fmla="*/ 5979428 w 6115796"/>
              <a:gd name="connsiteY80" fmla="*/ 6754678 h 6858000"/>
              <a:gd name="connsiteX81" fmla="*/ 5983398 w 6115796"/>
              <a:gd name="connsiteY81" fmla="*/ 6778641 h 6858000"/>
              <a:gd name="connsiteX82" fmla="*/ 5984543 w 6115796"/>
              <a:gd name="connsiteY82" fmla="*/ 6811016 h 6858000"/>
              <a:gd name="connsiteX83" fmla="*/ 5979671 w 6115796"/>
              <a:gd name="connsiteY83" fmla="*/ 6858000 h 6858000"/>
              <a:gd name="connsiteX84" fmla="*/ 0 w 6115796"/>
              <a:gd name="connsiteY84" fmla="*/ 6858000 h 6858000"/>
              <a:gd name="connsiteX85" fmla="*/ 0 w 6115796"/>
              <a:gd name="connsiteY85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5986207 w 6115796"/>
              <a:gd name="connsiteY78" fmla="*/ 6695855 h 6858000"/>
              <a:gd name="connsiteX79" fmla="*/ 5979428 w 6115796"/>
              <a:gd name="connsiteY79" fmla="*/ 6754678 h 6858000"/>
              <a:gd name="connsiteX80" fmla="*/ 5983398 w 6115796"/>
              <a:gd name="connsiteY80" fmla="*/ 6778641 h 6858000"/>
              <a:gd name="connsiteX81" fmla="*/ 5984543 w 6115796"/>
              <a:gd name="connsiteY81" fmla="*/ 6811016 h 6858000"/>
              <a:gd name="connsiteX82" fmla="*/ 5979671 w 6115796"/>
              <a:gd name="connsiteY82" fmla="*/ 6858000 h 6858000"/>
              <a:gd name="connsiteX83" fmla="*/ 0 w 6115796"/>
              <a:gd name="connsiteY83" fmla="*/ 6858000 h 6858000"/>
              <a:gd name="connsiteX84" fmla="*/ 0 w 6115796"/>
              <a:gd name="connsiteY84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5986207 w 6115796"/>
              <a:gd name="connsiteY78" fmla="*/ 6695855 h 6858000"/>
              <a:gd name="connsiteX79" fmla="*/ 5979428 w 6115796"/>
              <a:gd name="connsiteY79" fmla="*/ 6754678 h 6858000"/>
              <a:gd name="connsiteX80" fmla="*/ 5984543 w 6115796"/>
              <a:gd name="connsiteY80" fmla="*/ 6811016 h 6858000"/>
              <a:gd name="connsiteX81" fmla="*/ 5979671 w 6115796"/>
              <a:gd name="connsiteY81" fmla="*/ 6858000 h 6858000"/>
              <a:gd name="connsiteX82" fmla="*/ 0 w 6115796"/>
              <a:gd name="connsiteY82" fmla="*/ 6858000 h 6858000"/>
              <a:gd name="connsiteX83" fmla="*/ 0 w 6115796"/>
              <a:gd name="connsiteY83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45436 w 6115796"/>
              <a:gd name="connsiteY72" fmla="*/ 6124480 h 6858000"/>
              <a:gd name="connsiteX73" fmla="*/ 6030489 w 6115796"/>
              <a:gd name="connsiteY73" fmla="*/ 6317666 h 6858000"/>
              <a:gd name="connsiteX74" fmla="*/ 6007492 w 6115796"/>
              <a:gd name="connsiteY74" fmla="*/ 6440818 h 6858000"/>
              <a:gd name="connsiteX75" fmla="*/ 6009467 w 6115796"/>
              <a:gd name="connsiteY75" fmla="*/ 6487076 h 6858000"/>
              <a:gd name="connsiteX76" fmla="*/ 5995064 w 6115796"/>
              <a:gd name="connsiteY76" fmla="*/ 6540791 h 6858000"/>
              <a:gd name="connsiteX77" fmla="*/ 5986207 w 6115796"/>
              <a:gd name="connsiteY77" fmla="*/ 6695855 h 6858000"/>
              <a:gd name="connsiteX78" fmla="*/ 5979428 w 6115796"/>
              <a:gd name="connsiteY78" fmla="*/ 6754678 h 6858000"/>
              <a:gd name="connsiteX79" fmla="*/ 5984543 w 6115796"/>
              <a:gd name="connsiteY79" fmla="*/ 6811016 h 6858000"/>
              <a:gd name="connsiteX80" fmla="*/ 5979671 w 6115796"/>
              <a:gd name="connsiteY80" fmla="*/ 6858000 h 6858000"/>
              <a:gd name="connsiteX81" fmla="*/ 0 w 6115796"/>
              <a:gd name="connsiteY81" fmla="*/ 6858000 h 6858000"/>
              <a:gd name="connsiteX82" fmla="*/ 0 w 6115796"/>
              <a:gd name="connsiteY82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45436 w 6115796"/>
              <a:gd name="connsiteY72" fmla="*/ 6124480 h 6858000"/>
              <a:gd name="connsiteX73" fmla="*/ 6030489 w 6115796"/>
              <a:gd name="connsiteY73" fmla="*/ 6317666 h 6858000"/>
              <a:gd name="connsiteX74" fmla="*/ 6007492 w 6115796"/>
              <a:gd name="connsiteY74" fmla="*/ 6440818 h 6858000"/>
              <a:gd name="connsiteX75" fmla="*/ 6009467 w 6115796"/>
              <a:gd name="connsiteY75" fmla="*/ 6487076 h 6858000"/>
              <a:gd name="connsiteX76" fmla="*/ 5995064 w 6115796"/>
              <a:gd name="connsiteY76" fmla="*/ 6540791 h 6858000"/>
              <a:gd name="connsiteX77" fmla="*/ 5986207 w 6115796"/>
              <a:gd name="connsiteY77" fmla="*/ 6695855 h 6858000"/>
              <a:gd name="connsiteX78" fmla="*/ 5979428 w 6115796"/>
              <a:gd name="connsiteY78" fmla="*/ 6754678 h 6858000"/>
              <a:gd name="connsiteX79" fmla="*/ 5984543 w 6115796"/>
              <a:gd name="connsiteY79" fmla="*/ 6811016 h 6858000"/>
              <a:gd name="connsiteX80" fmla="*/ 5979671 w 6115796"/>
              <a:gd name="connsiteY80" fmla="*/ 6858000 h 6858000"/>
              <a:gd name="connsiteX81" fmla="*/ 0 w 6115796"/>
              <a:gd name="connsiteY81" fmla="*/ 6858000 h 6858000"/>
              <a:gd name="connsiteX82" fmla="*/ 0 w 6115796"/>
              <a:gd name="connsiteY82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91940 w 6115796"/>
              <a:gd name="connsiteY37" fmla="*/ 3015985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91940 w 6115796"/>
              <a:gd name="connsiteY37" fmla="*/ 3015985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4549 w 6115796"/>
              <a:gd name="connsiteY23" fmla="*/ 1837572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26675 w 6115796"/>
              <a:gd name="connsiteY18" fmla="*/ 1385685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4549 w 6115796"/>
              <a:gd name="connsiteY23" fmla="*/ 1837572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16007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16007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9086 w 6115796"/>
              <a:gd name="connsiteY51" fmla="*/ 4366139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9086 w 6115796"/>
              <a:gd name="connsiteY51" fmla="*/ 4366139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76196 w 6105267"/>
              <a:gd name="connsiteY9" fmla="*/ 636822 h 6858000"/>
              <a:gd name="connsiteX10" fmla="*/ 5189051 w 6105267"/>
              <a:gd name="connsiteY10" fmla="*/ 782518 h 6858000"/>
              <a:gd name="connsiteX11" fmla="*/ 5218707 w 6105267"/>
              <a:gd name="connsiteY11" fmla="*/ 886387 h 6858000"/>
              <a:gd name="connsiteX12" fmla="*/ 5221281 w 6105267"/>
              <a:gd name="connsiteY12" fmla="*/ 920873 h 6858000"/>
              <a:gd name="connsiteX13" fmla="*/ 5201018 w 6105267"/>
              <a:gd name="connsiteY13" fmla="*/ 1095027 h 6858000"/>
              <a:gd name="connsiteX14" fmla="*/ 5189234 w 6105267"/>
              <a:gd name="connsiteY14" fmla="*/ 1217308 h 6858000"/>
              <a:gd name="connsiteX15" fmla="*/ 5202769 w 6105267"/>
              <a:gd name="connsiteY15" fmla="*/ 1269450 h 6858000"/>
              <a:gd name="connsiteX16" fmla="*/ 5225968 w 6105267"/>
              <a:gd name="connsiteY16" fmla="*/ 1357994 h 6858000"/>
              <a:gd name="connsiteX17" fmla="*/ 5226675 w 6105267"/>
              <a:gd name="connsiteY17" fmla="*/ 1385685 h 6858000"/>
              <a:gd name="connsiteX18" fmla="*/ 5237226 w 6105267"/>
              <a:gd name="connsiteY18" fmla="*/ 1441327 h 6858000"/>
              <a:gd name="connsiteX19" fmla="*/ 5255653 w 6105267"/>
              <a:gd name="connsiteY19" fmla="*/ 1524712 h 6858000"/>
              <a:gd name="connsiteX20" fmla="*/ 5263491 w 6105267"/>
              <a:gd name="connsiteY20" fmla="*/ 1642938 h 6858000"/>
              <a:gd name="connsiteX21" fmla="*/ 5256552 w 6105267"/>
              <a:gd name="connsiteY21" fmla="*/ 1672509 h 6858000"/>
              <a:gd name="connsiteX22" fmla="*/ 5264549 w 6105267"/>
              <a:gd name="connsiteY22" fmla="*/ 1837572 h 6858000"/>
              <a:gd name="connsiteX23" fmla="*/ 5255696 w 6105267"/>
              <a:gd name="connsiteY23" fmla="*/ 1953770 h 6858000"/>
              <a:gd name="connsiteX24" fmla="*/ 5252592 w 6105267"/>
              <a:gd name="connsiteY24" fmla="*/ 2092210 h 6858000"/>
              <a:gd name="connsiteX25" fmla="*/ 5257248 w 6105267"/>
              <a:gd name="connsiteY25" fmla="*/ 2203922 h 6858000"/>
              <a:gd name="connsiteX26" fmla="*/ 5262551 w 6105267"/>
              <a:gd name="connsiteY26" fmla="*/ 2288050 h 6858000"/>
              <a:gd name="connsiteX27" fmla="*/ 5293877 w 6105267"/>
              <a:gd name="connsiteY27" fmla="*/ 2368649 h 6858000"/>
              <a:gd name="connsiteX28" fmla="*/ 5311338 w 6105267"/>
              <a:gd name="connsiteY28" fmla="*/ 2404034 h 6858000"/>
              <a:gd name="connsiteX29" fmla="*/ 5338366 w 6105267"/>
              <a:gd name="connsiteY29" fmla="*/ 2465052 h 6858000"/>
              <a:gd name="connsiteX30" fmla="*/ 5371263 w 6105267"/>
              <a:gd name="connsiteY30" fmla="*/ 2586413 h 6858000"/>
              <a:gd name="connsiteX31" fmla="*/ 5407503 w 6105267"/>
              <a:gd name="connsiteY31" fmla="*/ 2786290 h 6858000"/>
              <a:gd name="connsiteX32" fmla="*/ 5407356 w 6105267"/>
              <a:gd name="connsiteY32" fmla="*/ 2787545 h 6858000"/>
              <a:gd name="connsiteX33" fmla="*/ 5457023 w 6105267"/>
              <a:gd name="connsiteY33" fmla="*/ 2858292 h 6858000"/>
              <a:gd name="connsiteX34" fmla="*/ 5491940 w 6105267"/>
              <a:gd name="connsiteY34" fmla="*/ 3015985 h 6858000"/>
              <a:gd name="connsiteX35" fmla="*/ 5503944 w 6105267"/>
              <a:gd name="connsiteY35" fmla="*/ 3123335 h 6858000"/>
              <a:gd name="connsiteX36" fmla="*/ 5525532 w 6105267"/>
              <a:gd name="connsiteY36" fmla="*/ 3258473 h 6858000"/>
              <a:gd name="connsiteX37" fmla="*/ 5589758 w 6105267"/>
              <a:gd name="connsiteY37" fmla="*/ 3453699 h 6858000"/>
              <a:gd name="connsiteX38" fmla="*/ 5596144 w 6105267"/>
              <a:gd name="connsiteY38" fmla="*/ 3534624 h 6858000"/>
              <a:gd name="connsiteX39" fmla="*/ 5597750 w 6105267"/>
              <a:gd name="connsiteY39" fmla="*/ 3534129 h 6858000"/>
              <a:gd name="connsiteX40" fmla="*/ 5618377 w 6105267"/>
              <a:gd name="connsiteY40" fmla="*/ 3588431 h 6858000"/>
              <a:gd name="connsiteX41" fmla="*/ 5655472 w 6105267"/>
              <a:gd name="connsiteY41" fmla="*/ 3678877 h 6858000"/>
              <a:gd name="connsiteX42" fmla="*/ 5683015 w 6105267"/>
              <a:gd name="connsiteY42" fmla="*/ 3762025 h 6858000"/>
              <a:gd name="connsiteX43" fmla="*/ 5696643 w 6105267"/>
              <a:gd name="connsiteY43" fmla="*/ 3773888 h 6858000"/>
              <a:gd name="connsiteX44" fmla="*/ 5768491 w 6105267"/>
              <a:gd name="connsiteY44" fmla="*/ 3914399 h 6858000"/>
              <a:gd name="connsiteX45" fmla="*/ 5793123 w 6105267"/>
              <a:gd name="connsiteY45" fmla="*/ 3969952 h 6858000"/>
              <a:gd name="connsiteX46" fmla="*/ 5808321 w 6105267"/>
              <a:gd name="connsiteY46" fmla="*/ 3988153 h 6858000"/>
              <a:gd name="connsiteX47" fmla="*/ 5825621 w 6105267"/>
              <a:gd name="connsiteY47" fmla="*/ 4015525 h 6858000"/>
              <a:gd name="connsiteX48" fmla="*/ 5860672 w 6105267"/>
              <a:gd name="connsiteY48" fmla="*/ 4061579 h 6858000"/>
              <a:gd name="connsiteX49" fmla="*/ 5894095 w 6105267"/>
              <a:gd name="connsiteY49" fmla="*/ 4128857 h 6858000"/>
              <a:gd name="connsiteX50" fmla="*/ 5903513 w 6105267"/>
              <a:gd name="connsiteY50" fmla="*/ 4187661 h 6858000"/>
              <a:gd name="connsiteX51" fmla="*/ 5949086 w 6105267"/>
              <a:gd name="connsiteY51" fmla="*/ 4366139 h 6858000"/>
              <a:gd name="connsiteX52" fmla="*/ 5949261 w 6105267"/>
              <a:gd name="connsiteY52" fmla="*/ 4449185 h 6858000"/>
              <a:gd name="connsiteX53" fmla="*/ 5961816 w 6105267"/>
              <a:gd name="connsiteY53" fmla="*/ 4494562 h 6858000"/>
              <a:gd name="connsiteX54" fmla="*/ 5998138 w 6105267"/>
              <a:gd name="connsiteY54" fmla="*/ 4697518 h 6858000"/>
              <a:gd name="connsiteX55" fmla="*/ 6007819 w 6105267"/>
              <a:gd name="connsiteY55" fmla="*/ 4858148 h 6858000"/>
              <a:gd name="connsiteX56" fmla="*/ 6007749 w 6105267"/>
              <a:gd name="connsiteY56" fmla="*/ 4964715 h 6858000"/>
              <a:gd name="connsiteX57" fmla="*/ 6005269 w 6105267"/>
              <a:gd name="connsiteY57" fmla="*/ 5150567 h 6858000"/>
              <a:gd name="connsiteX58" fmla="*/ 6001127 w 6105267"/>
              <a:gd name="connsiteY58" fmla="*/ 5164609 h 6858000"/>
              <a:gd name="connsiteX59" fmla="*/ 5998514 w 6105267"/>
              <a:gd name="connsiteY59" fmla="*/ 5189673 h 6858000"/>
              <a:gd name="connsiteX60" fmla="*/ 6018409 w 6105267"/>
              <a:gd name="connsiteY60" fmla="*/ 5227157 h 6858000"/>
              <a:gd name="connsiteX61" fmla="*/ 6036748 w 6105267"/>
              <a:gd name="connsiteY61" fmla="*/ 5322752 h 6858000"/>
              <a:gd name="connsiteX62" fmla="*/ 6037677 w 6105267"/>
              <a:gd name="connsiteY62" fmla="*/ 5354807 h 6858000"/>
              <a:gd name="connsiteX63" fmla="*/ 6053435 w 6105267"/>
              <a:gd name="connsiteY63" fmla="*/ 5387547 h 6858000"/>
              <a:gd name="connsiteX64" fmla="*/ 6068640 w 6105267"/>
              <a:gd name="connsiteY64" fmla="*/ 5474503 h 6858000"/>
              <a:gd name="connsiteX65" fmla="*/ 6080922 w 6105267"/>
              <a:gd name="connsiteY65" fmla="*/ 5561070 h 6858000"/>
              <a:gd name="connsiteX66" fmla="*/ 6096949 w 6105267"/>
              <a:gd name="connsiteY66" fmla="*/ 5648179 h 6858000"/>
              <a:gd name="connsiteX67" fmla="*/ 6096746 w 6105267"/>
              <a:gd name="connsiteY67" fmla="*/ 5862844 h 6858000"/>
              <a:gd name="connsiteX68" fmla="*/ 6045436 w 6105267"/>
              <a:gd name="connsiteY68" fmla="*/ 6124480 h 6858000"/>
              <a:gd name="connsiteX69" fmla="*/ 6030489 w 6105267"/>
              <a:gd name="connsiteY69" fmla="*/ 6317666 h 6858000"/>
              <a:gd name="connsiteX70" fmla="*/ 6007492 w 6105267"/>
              <a:gd name="connsiteY70" fmla="*/ 6440818 h 6858000"/>
              <a:gd name="connsiteX71" fmla="*/ 6009467 w 6105267"/>
              <a:gd name="connsiteY71" fmla="*/ 6487076 h 6858000"/>
              <a:gd name="connsiteX72" fmla="*/ 5995064 w 6105267"/>
              <a:gd name="connsiteY72" fmla="*/ 6540791 h 6858000"/>
              <a:gd name="connsiteX73" fmla="*/ 5986207 w 6105267"/>
              <a:gd name="connsiteY73" fmla="*/ 6695855 h 6858000"/>
              <a:gd name="connsiteX74" fmla="*/ 5979428 w 6105267"/>
              <a:gd name="connsiteY74" fmla="*/ 6754678 h 6858000"/>
              <a:gd name="connsiteX75" fmla="*/ 5984543 w 6105267"/>
              <a:gd name="connsiteY75" fmla="*/ 6811016 h 6858000"/>
              <a:gd name="connsiteX76" fmla="*/ 5979671 w 6105267"/>
              <a:gd name="connsiteY76" fmla="*/ 6858000 h 6858000"/>
              <a:gd name="connsiteX77" fmla="*/ 0 w 6105267"/>
              <a:gd name="connsiteY77" fmla="*/ 6858000 h 6858000"/>
              <a:gd name="connsiteX78" fmla="*/ 0 w 6105267"/>
              <a:gd name="connsiteY78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491940 w 6105267"/>
              <a:gd name="connsiteY33" fmla="*/ 3015985 h 6858000"/>
              <a:gd name="connsiteX34" fmla="*/ 5503944 w 6105267"/>
              <a:gd name="connsiteY34" fmla="*/ 3123335 h 6858000"/>
              <a:gd name="connsiteX35" fmla="*/ 5525532 w 6105267"/>
              <a:gd name="connsiteY35" fmla="*/ 3258473 h 6858000"/>
              <a:gd name="connsiteX36" fmla="*/ 5589758 w 6105267"/>
              <a:gd name="connsiteY36" fmla="*/ 3453699 h 6858000"/>
              <a:gd name="connsiteX37" fmla="*/ 5596144 w 6105267"/>
              <a:gd name="connsiteY37" fmla="*/ 3534624 h 6858000"/>
              <a:gd name="connsiteX38" fmla="*/ 5597750 w 6105267"/>
              <a:gd name="connsiteY38" fmla="*/ 3534129 h 6858000"/>
              <a:gd name="connsiteX39" fmla="*/ 5618377 w 6105267"/>
              <a:gd name="connsiteY39" fmla="*/ 3588431 h 6858000"/>
              <a:gd name="connsiteX40" fmla="*/ 5655472 w 6105267"/>
              <a:gd name="connsiteY40" fmla="*/ 3678877 h 6858000"/>
              <a:gd name="connsiteX41" fmla="*/ 5683015 w 6105267"/>
              <a:gd name="connsiteY41" fmla="*/ 3762025 h 6858000"/>
              <a:gd name="connsiteX42" fmla="*/ 5696643 w 6105267"/>
              <a:gd name="connsiteY42" fmla="*/ 3773888 h 6858000"/>
              <a:gd name="connsiteX43" fmla="*/ 5768491 w 6105267"/>
              <a:gd name="connsiteY43" fmla="*/ 3914399 h 6858000"/>
              <a:gd name="connsiteX44" fmla="*/ 5793123 w 6105267"/>
              <a:gd name="connsiteY44" fmla="*/ 3969952 h 6858000"/>
              <a:gd name="connsiteX45" fmla="*/ 5808321 w 6105267"/>
              <a:gd name="connsiteY45" fmla="*/ 3988153 h 6858000"/>
              <a:gd name="connsiteX46" fmla="*/ 5825621 w 6105267"/>
              <a:gd name="connsiteY46" fmla="*/ 4015525 h 6858000"/>
              <a:gd name="connsiteX47" fmla="*/ 5860672 w 6105267"/>
              <a:gd name="connsiteY47" fmla="*/ 4061579 h 6858000"/>
              <a:gd name="connsiteX48" fmla="*/ 5894095 w 6105267"/>
              <a:gd name="connsiteY48" fmla="*/ 4128857 h 6858000"/>
              <a:gd name="connsiteX49" fmla="*/ 5903513 w 6105267"/>
              <a:gd name="connsiteY49" fmla="*/ 4187661 h 6858000"/>
              <a:gd name="connsiteX50" fmla="*/ 5949086 w 6105267"/>
              <a:gd name="connsiteY50" fmla="*/ 4366139 h 6858000"/>
              <a:gd name="connsiteX51" fmla="*/ 5949261 w 6105267"/>
              <a:gd name="connsiteY51" fmla="*/ 4449185 h 6858000"/>
              <a:gd name="connsiteX52" fmla="*/ 5961816 w 6105267"/>
              <a:gd name="connsiteY52" fmla="*/ 4494562 h 6858000"/>
              <a:gd name="connsiteX53" fmla="*/ 5998138 w 6105267"/>
              <a:gd name="connsiteY53" fmla="*/ 4697518 h 6858000"/>
              <a:gd name="connsiteX54" fmla="*/ 6007819 w 6105267"/>
              <a:gd name="connsiteY54" fmla="*/ 4858148 h 6858000"/>
              <a:gd name="connsiteX55" fmla="*/ 6007749 w 6105267"/>
              <a:gd name="connsiteY55" fmla="*/ 4964715 h 6858000"/>
              <a:gd name="connsiteX56" fmla="*/ 6005269 w 6105267"/>
              <a:gd name="connsiteY56" fmla="*/ 5150567 h 6858000"/>
              <a:gd name="connsiteX57" fmla="*/ 6001127 w 6105267"/>
              <a:gd name="connsiteY57" fmla="*/ 5164609 h 6858000"/>
              <a:gd name="connsiteX58" fmla="*/ 5998514 w 6105267"/>
              <a:gd name="connsiteY58" fmla="*/ 5189673 h 6858000"/>
              <a:gd name="connsiteX59" fmla="*/ 6018409 w 6105267"/>
              <a:gd name="connsiteY59" fmla="*/ 5227157 h 6858000"/>
              <a:gd name="connsiteX60" fmla="*/ 6036748 w 6105267"/>
              <a:gd name="connsiteY60" fmla="*/ 5322752 h 6858000"/>
              <a:gd name="connsiteX61" fmla="*/ 6037677 w 6105267"/>
              <a:gd name="connsiteY61" fmla="*/ 5354807 h 6858000"/>
              <a:gd name="connsiteX62" fmla="*/ 6053435 w 6105267"/>
              <a:gd name="connsiteY62" fmla="*/ 5387547 h 6858000"/>
              <a:gd name="connsiteX63" fmla="*/ 6068640 w 6105267"/>
              <a:gd name="connsiteY63" fmla="*/ 5474503 h 6858000"/>
              <a:gd name="connsiteX64" fmla="*/ 6080922 w 6105267"/>
              <a:gd name="connsiteY64" fmla="*/ 5561070 h 6858000"/>
              <a:gd name="connsiteX65" fmla="*/ 6096949 w 6105267"/>
              <a:gd name="connsiteY65" fmla="*/ 5648179 h 6858000"/>
              <a:gd name="connsiteX66" fmla="*/ 6096746 w 6105267"/>
              <a:gd name="connsiteY66" fmla="*/ 5862844 h 6858000"/>
              <a:gd name="connsiteX67" fmla="*/ 6045436 w 6105267"/>
              <a:gd name="connsiteY67" fmla="*/ 6124480 h 6858000"/>
              <a:gd name="connsiteX68" fmla="*/ 6030489 w 6105267"/>
              <a:gd name="connsiteY68" fmla="*/ 6317666 h 6858000"/>
              <a:gd name="connsiteX69" fmla="*/ 6007492 w 6105267"/>
              <a:gd name="connsiteY69" fmla="*/ 6440818 h 6858000"/>
              <a:gd name="connsiteX70" fmla="*/ 6009467 w 6105267"/>
              <a:gd name="connsiteY70" fmla="*/ 6487076 h 6858000"/>
              <a:gd name="connsiteX71" fmla="*/ 5995064 w 6105267"/>
              <a:gd name="connsiteY71" fmla="*/ 6540791 h 6858000"/>
              <a:gd name="connsiteX72" fmla="*/ 5986207 w 6105267"/>
              <a:gd name="connsiteY72" fmla="*/ 6695855 h 6858000"/>
              <a:gd name="connsiteX73" fmla="*/ 5979428 w 6105267"/>
              <a:gd name="connsiteY73" fmla="*/ 6754678 h 6858000"/>
              <a:gd name="connsiteX74" fmla="*/ 5984543 w 6105267"/>
              <a:gd name="connsiteY74" fmla="*/ 6811016 h 6858000"/>
              <a:gd name="connsiteX75" fmla="*/ 5979671 w 6105267"/>
              <a:gd name="connsiteY75" fmla="*/ 6858000 h 6858000"/>
              <a:gd name="connsiteX76" fmla="*/ 0 w 6105267"/>
              <a:gd name="connsiteY76" fmla="*/ 6858000 h 6858000"/>
              <a:gd name="connsiteX77" fmla="*/ 0 w 6105267"/>
              <a:gd name="connsiteY77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491940 w 6105267"/>
              <a:gd name="connsiteY33" fmla="*/ 3015985 h 6858000"/>
              <a:gd name="connsiteX34" fmla="*/ 5503944 w 6105267"/>
              <a:gd name="connsiteY34" fmla="*/ 3123335 h 6858000"/>
              <a:gd name="connsiteX35" fmla="*/ 5525532 w 6105267"/>
              <a:gd name="connsiteY35" fmla="*/ 3258473 h 6858000"/>
              <a:gd name="connsiteX36" fmla="*/ 5589758 w 6105267"/>
              <a:gd name="connsiteY36" fmla="*/ 3453699 h 6858000"/>
              <a:gd name="connsiteX37" fmla="*/ 5596144 w 6105267"/>
              <a:gd name="connsiteY37" fmla="*/ 3534624 h 6858000"/>
              <a:gd name="connsiteX38" fmla="*/ 5597750 w 6105267"/>
              <a:gd name="connsiteY38" fmla="*/ 3534129 h 6858000"/>
              <a:gd name="connsiteX39" fmla="*/ 5618377 w 6105267"/>
              <a:gd name="connsiteY39" fmla="*/ 3588431 h 6858000"/>
              <a:gd name="connsiteX40" fmla="*/ 5655472 w 6105267"/>
              <a:gd name="connsiteY40" fmla="*/ 3678877 h 6858000"/>
              <a:gd name="connsiteX41" fmla="*/ 5683015 w 6105267"/>
              <a:gd name="connsiteY41" fmla="*/ 3762025 h 6858000"/>
              <a:gd name="connsiteX42" fmla="*/ 5696643 w 6105267"/>
              <a:gd name="connsiteY42" fmla="*/ 3773888 h 6858000"/>
              <a:gd name="connsiteX43" fmla="*/ 5768491 w 6105267"/>
              <a:gd name="connsiteY43" fmla="*/ 3914399 h 6858000"/>
              <a:gd name="connsiteX44" fmla="*/ 5793123 w 6105267"/>
              <a:gd name="connsiteY44" fmla="*/ 3969952 h 6858000"/>
              <a:gd name="connsiteX45" fmla="*/ 5808321 w 6105267"/>
              <a:gd name="connsiteY45" fmla="*/ 3988153 h 6858000"/>
              <a:gd name="connsiteX46" fmla="*/ 5825621 w 6105267"/>
              <a:gd name="connsiteY46" fmla="*/ 4015525 h 6858000"/>
              <a:gd name="connsiteX47" fmla="*/ 5860672 w 6105267"/>
              <a:gd name="connsiteY47" fmla="*/ 4061579 h 6858000"/>
              <a:gd name="connsiteX48" fmla="*/ 5894095 w 6105267"/>
              <a:gd name="connsiteY48" fmla="*/ 4128857 h 6858000"/>
              <a:gd name="connsiteX49" fmla="*/ 5903513 w 6105267"/>
              <a:gd name="connsiteY49" fmla="*/ 4187661 h 6858000"/>
              <a:gd name="connsiteX50" fmla="*/ 5949086 w 6105267"/>
              <a:gd name="connsiteY50" fmla="*/ 4366139 h 6858000"/>
              <a:gd name="connsiteX51" fmla="*/ 5949261 w 6105267"/>
              <a:gd name="connsiteY51" fmla="*/ 4449185 h 6858000"/>
              <a:gd name="connsiteX52" fmla="*/ 5961816 w 6105267"/>
              <a:gd name="connsiteY52" fmla="*/ 4494562 h 6858000"/>
              <a:gd name="connsiteX53" fmla="*/ 5998138 w 6105267"/>
              <a:gd name="connsiteY53" fmla="*/ 4697518 h 6858000"/>
              <a:gd name="connsiteX54" fmla="*/ 6007819 w 6105267"/>
              <a:gd name="connsiteY54" fmla="*/ 4858148 h 6858000"/>
              <a:gd name="connsiteX55" fmla="*/ 6007749 w 6105267"/>
              <a:gd name="connsiteY55" fmla="*/ 4964715 h 6858000"/>
              <a:gd name="connsiteX56" fmla="*/ 6005269 w 6105267"/>
              <a:gd name="connsiteY56" fmla="*/ 5150567 h 6858000"/>
              <a:gd name="connsiteX57" fmla="*/ 6001127 w 6105267"/>
              <a:gd name="connsiteY57" fmla="*/ 5164609 h 6858000"/>
              <a:gd name="connsiteX58" fmla="*/ 5998514 w 6105267"/>
              <a:gd name="connsiteY58" fmla="*/ 5189673 h 6858000"/>
              <a:gd name="connsiteX59" fmla="*/ 6018409 w 6105267"/>
              <a:gd name="connsiteY59" fmla="*/ 5227157 h 6858000"/>
              <a:gd name="connsiteX60" fmla="*/ 6036748 w 6105267"/>
              <a:gd name="connsiteY60" fmla="*/ 5322752 h 6858000"/>
              <a:gd name="connsiteX61" fmla="*/ 6037677 w 6105267"/>
              <a:gd name="connsiteY61" fmla="*/ 5354807 h 6858000"/>
              <a:gd name="connsiteX62" fmla="*/ 6053435 w 6105267"/>
              <a:gd name="connsiteY62" fmla="*/ 5387547 h 6858000"/>
              <a:gd name="connsiteX63" fmla="*/ 6068640 w 6105267"/>
              <a:gd name="connsiteY63" fmla="*/ 5474503 h 6858000"/>
              <a:gd name="connsiteX64" fmla="*/ 6080922 w 6105267"/>
              <a:gd name="connsiteY64" fmla="*/ 5561070 h 6858000"/>
              <a:gd name="connsiteX65" fmla="*/ 6096949 w 6105267"/>
              <a:gd name="connsiteY65" fmla="*/ 5648179 h 6858000"/>
              <a:gd name="connsiteX66" fmla="*/ 6096746 w 6105267"/>
              <a:gd name="connsiteY66" fmla="*/ 5862844 h 6858000"/>
              <a:gd name="connsiteX67" fmla="*/ 6045436 w 6105267"/>
              <a:gd name="connsiteY67" fmla="*/ 6124480 h 6858000"/>
              <a:gd name="connsiteX68" fmla="*/ 6030489 w 6105267"/>
              <a:gd name="connsiteY68" fmla="*/ 6317666 h 6858000"/>
              <a:gd name="connsiteX69" fmla="*/ 6007492 w 6105267"/>
              <a:gd name="connsiteY69" fmla="*/ 6440818 h 6858000"/>
              <a:gd name="connsiteX70" fmla="*/ 6009467 w 6105267"/>
              <a:gd name="connsiteY70" fmla="*/ 6487076 h 6858000"/>
              <a:gd name="connsiteX71" fmla="*/ 5995064 w 6105267"/>
              <a:gd name="connsiteY71" fmla="*/ 6540791 h 6858000"/>
              <a:gd name="connsiteX72" fmla="*/ 5986207 w 6105267"/>
              <a:gd name="connsiteY72" fmla="*/ 6695855 h 6858000"/>
              <a:gd name="connsiteX73" fmla="*/ 5979428 w 6105267"/>
              <a:gd name="connsiteY73" fmla="*/ 6754678 h 6858000"/>
              <a:gd name="connsiteX74" fmla="*/ 5984543 w 6105267"/>
              <a:gd name="connsiteY74" fmla="*/ 6811016 h 6858000"/>
              <a:gd name="connsiteX75" fmla="*/ 5979671 w 6105267"/>
              <a:gd name="connsiteY75" fmla="*/ 6858000 h 6858000"/>
              <a:gd name="connsiteX76" fmla="*/ 0 w 6105267"/>
              <a:gd name="connsiteY76" fmla="*/ 6858000 h 6858000"/>
              <a:gd name="connsiteX77" fmla="*/ 0 w 6105267"/>
              <a:gd name="connsiteY77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25621 w 6105267"/>
              <a:gd name="connsiteY45" fmla="*/ 4015525 h 6858000"/>
              <a:gd name="connsiteX46" fmla="*/ 5860672 w 6105267"/>
              <a:gd name="connsiteY46" fmla="*/ 4061579 h 6858000"/>
              <a:gd name="connsiteX47" fmla="*/ 5894095 w 6105267"/>
              <a:gd name="connsiteY47" fmla="*/ 4128857 h 6858000"/>
              <a:gd name="connsiteX48" fmla="*/ 5903513 w 6105267"/>
              <a:gd name="connsiteY48" fmla="*/ 4187661 h 6858000"/>
              <a:gd name="connsiteX49" fmla="*/ 5949086 w 6105267"/>
              <a:gd name="connsiteY49" fmla="*/ 4366139 h 6858000"/>
              <a:gd name="connsiteX50" fmla="*/ 5949261 w 6105267"/>
              <a:gd name="connsiteY50" fmla="*/ 4449185 h 6858000"/>
              <a:gd name="connsiteX51" fmla="*/ 5961816 w 6105267"/>
              <a:gd name="connsiteY51" fmla="*/ 4494562 h 6858000"/>
              <a:gd name="connsiteX52" fmla="*/ 5998138 w 6105267"/>
              <a:gd name="connsiteY52" fmla="*/ 4697518 h 6858000"/>
              <a:gd name="connsiteX53" fmla="*/ 6007819 w 6105267"/>
              <a:gd name="connsiteY53" fmla="*/ 4858148 h 6858000"/>
              <a:gd name="connsiteX54" fmla="*/ 6007749 w 6105267"/>
              <a:gd name="connsiteY54" fmla="*/ 4964715 h 6858000"/>
              <a:gd name="connsiteX55" fmla="*/ 6005269 w 6105267"/>
              <a:gd name="connsiteY55" fmla="*/ 5150567 h 6858000"/>
              <a:gd name="connsiteX56" fmla="*/ 6001127 w 6105267"/>
              <a:gd name="connsiteY56" fmla="*/ 5164609 h 6858000"/>
              <a:gd name="connsiteX57" fmla="*/ 5998514 w 6105267"/>
              <a:gd name="connsiteY57" fmla="*/ 5189673 h 6858000"/>
              <a:gd name="connsiteX58" fmla="*/ 6018409 w 6105267"/>
              <a:gd name="connsiteY58" fmla="*/ 5227157 h 6858000"/>
              <a:gd name="connsiteX59" fmla="*/ 6036748 w 6105267"/>
              <a:gd name="connsiteY59" fmla="*/ 5322752 h 6858000"/>
              <a:gd name="connsiteX60" fmla="*/ 6037677 w 6105267"/>
              <a:gd name="connsiteY60" fmla="*/ 5354807 h 6858000"/>
              <a:gd name="connsiteX61" fmla="*/ 6053435 w 6105267"/>
              <a:gd name="connsiteY61" fmla="*/ 5387547 h 6858000"/>
              <a:gd name="connsiteX62" fmla="*/ 6068640 w 6105267"/>
              <a:gd name="connsiteY62" fmla="*/ 5474503 h 6858000"/>
              <a:gd name="connsiteX63" fmla="*/ 6080922 w 6105267"/>
              <a:gd name="connsiteY63" fmla="*/ 5561070 h 6858000"/>
              <a:gd name="connsiteX64" fmla="*/ 6096949 w 6105267"/>
              <a:gd name="connsiteY64" fmla="*/ 5648179 h 6858000"/>
              <a:gd name="connsiteX65" fmla="*/ 6096746 w 6105267"/>
              <a:gd name="connsiteY65" fmla="*/ 5862844 h 6858000"/>
              <a:gd name="connsiteX66" fmla="*/ 6045436 w 6105267"/>
              <a:gd name="connsiteY66" fmla="*/ 6124480 h 6858000"/>
              <a:gd name="connsiteX67" fmla="*/ 6030489 w 6105267"/>
              <a:gd name="connsiteY67" fmla="*/ 6317666 h 6858000"/>
              <a:gd name="connsiteX68" fmla="*/ 6007492 w 6105267"/>
              <a:gd name="connsiteY68" fmla="*/ 6440818 h 6858000"/>
              <a:gd name="connsiteX69" fmla="*/ 6009467 w 6105267"/>
              <a:gd name="connsiteY69" fmla="*/ 6487076 h 6858000"/>
              <a:gd name="connsiteX70" fmla="*/ 5995064 w 6105267"/>
              <a:gd name="connsiteY70" fmla="*/ 6540791 h 6858000"/>
              <a:gd name="connsiteX71" fmla="*/ 5986207 w 6105267"/>
              <a:gd name="connsiteY71" fmla="*/ 6695855 h 6858000"/>
              <a:gd name="connsiteX72" fmla="*/ 5979428 w 6105267"/>
              <a:gd name="connsiteY72" fmla="*/ 6754678 h 6858000"/>
              <a:gd name="connsiteX73" fmla="*/ 5984543 w 6105267"/>
              <a:gd name="connsiteY73" fmla="*/ 6811016 h 6858000"/>
              <a:gd name="connsiteX74" fmla="*/ 5979671 w 6105267"/>
              <a:gd name="connsiteY74" fmla="*/ 6858000 h 6858000"/>
              <a:gd name="connsiteX75" fmla="*/ 0 w 6105267"/>
              <a:gd name="connsiteY75" fmla="*/ 6858000 h 6858000"/>
              <a:gd name="connsiteX76" fmla="*/ 0 w 6105267"/>
              <a:gd name="connsiteY76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25621 w 6105267"/>
              <a:gd name="connsiteY45" fmla="*/ 4015525 h 6858000"/>
              <a:gd name="connsiteX46" fmla="*/ 5860672 w 6105267"/>
              <a:gd name="connsiteY46" fmla="*/ 4061579 h 6858000"/>
              <a:gd name="connsiteX47" fmla="*/ 5894095 w 6105267"/>
              <a:gd name="connsiteY47" fmla="*/ 4128857 h 6858000"/>
              <a:gd name="connsiteX48" fmla="*/ 5903513 w 6105267"/>
              <a:gd name="connsiteY48" fmla="*/ 4187661 h 6858000"/>
              <a:gd name="connsiteX49" fmla="*/ 5949086 w 6105267"/>
              <a:gd name="connsiteY49" fmla="*/ 4366139 h 6858000"/>
              <a:gd name="connsiteX50" fmla="*/ 5949261 w 6105267"/>
              <a:gd name="connsiteY50" fmla="*/ 4449185 h 6858000"/>
              <a:gd name="connsiteX51" fmla="*/ 5961816 w 6105267"/>
              <a:gd name="connsiteY51" fmla="*/ 4494562 h 6858000"/>
              <a:gd name="connsiteX52" fmla="*/ 5998138 w 6105267"/>
              <a:gd name="connsiteY52" fmla="*/ 4697518 h 6858000"/>
              <a:gd name="connsiteX53" fmla="*/ 6007819 w 6105267"/>
              <a:gd name="connsiteY53" fmla="*/ 4858148 h 6858000"/>
              <a:gd name="connsiteX54" fmla="*/ 6007749 w 6105267"/>
              <a:gd name="connsiteY54" fmla="*/ 4964715 h 6858000"/>
              <a:gd name="connsiteX55" fmla="*/ 6005269 w 6105267"/>
              <a:gd name="connsiteY55" fmla="*/ 5150567 h 6858000"/>
              <a:gd name="connsiteX56" fmla="*/ 6001127 w 6105267"/>
              <a:gd name="connsiteY56" fmla="*/ 5164609 h 6858000"/>
              <a:gd name="connsiteX57" fmla="*/ 5998514 w 6105267"/>
              <a:gd name="connsiteY57" fmla="*/ 5189673 h 6858000"/>
              <a:gd name="connsiteX58" fmla="*/ 6018409 w 6105267"/>
              <a:gd name="connsiteY58" fmla="*/ 5227157 h 6858000"/>
              <a:gd name="connsiteX59" fmla="*/ 6036748 w 6105267"/>
              <a:gd name="connsiteY59" fmla="*/ 5322752 h 6858000"/>
              <a:gd name="connsiteX60" fmla="*/ 6037677 w 6105267"/>
              <a:gd name="connsiteY60" fmla="*/ 5354807 h 6858000"/>
              <a:gd name="connsiteX61" fmla="*/ 6053435 w 6105267"/>
              <a:gd name="connsiteY61" fmla="*/ 5387547 h 6858000"/>
              <a:gd name="connsiteX62" fmla="*/ 6068640 w 6105267"/>
              <a:gd name="connsiteY62" fmla="*/ 5474503 h 6858000"/>
              <a:gd name="connsiteX63" fmla="*/ 6080922 w 6105267"/>
              <a:gd name="connsiteY63" fmla="*/ 5561070 h 6858000"/>
              <a:gd name="connsiteX64" fmla="*/ 6096949 w 6105267"/>
              <a:gd name="connsiteY64" fmla="*/ 5648179 h 6858000"/>
              <a:gd name="connsiteX65" fmla="*/ 6096746 w 6105267"/>
              <a:gd name="connsiteY65" fmla="*/ 5862844 h 6858000"/>
              <a:gd name="connsiteX66" fmla="*/ 6045436 w 6105267"/>
              <a:gd name="connsiteY66" fmla="*/ 6124480 h 6858000"/>
              <a:gd name="connsiteX67" fmla="*/ 6030489 w 6105267"/>
              <a:gd name="connsiteY67" fmla="*/ 6317666 h 6858000"/>
              <a:gd name="connsiteX68" fmla="*/ 6007492 w 6105267"/>
              <a:gd name="connsiteY68" fmla="*/ 6440818 h 6858000"/>
              <a:gd name="connsiteX69" fmla="*/ 6009467 w 6105267"/>
              <a:gd name="connsiteY69" fmla="*/ 6487076 h 6858000"/>
              <a:gd name="connsiteX70" fmla="*/ 5995064 w 6105267"/>
              <a:gd name="connsiteY70" fmla="*/ 6540791 h 6858000"/>
              <a:gd name="connsiteX71" fmla="*/ 5986207 w 6105267"/>
              <a:gd name="connsiteY71" fmla="*/ 6695855 h 6858000"/>
              <a:gd name="connsiteX72" fmla="*/ 5979428 w 6105267"/>
              <a:gd name="connsiteY72" fmla="*/ 6754678 h 6858000"/>
              <a:gd name="connsiteX73" fmla="*/ 5984543 w 6105267"/>
              <a:gd name="connsiteY73" fmla="*/ 6811016 h 6858000"/>
              <a:gd name="connsiteX74" fmla="*/ 5979671 w 6105267"/>
              <a:gd name="connsiteY74" fmla="*/ 6858000 h 6858000"/>
              <a:gd name="connsiteX75" fmla="*/ 0 w 6105267"/>
              <a:gd name="connsiteY75" fmla="*/ 6858000 h 6858000"/>
              <a:gd name="connsiteX76" fmla="*/ 0 w 6105267"/>
              <a:gd name="connsiteY76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18409 w 6105267"/>
              <a:gd name="connsiteY57" fmla="*/ 5227157 h 6858000"/>
              <a:gd name="connsiteX58" fmla="*/ 6036748 w 6105267"/>
              <a:gd name="connsiteY58" fmla="*/ 5322752 h 6858000"/>
              <a:gd name="connsiteX59" fmla="*/ 6037677 w 6105267"/>
              <a:gd name="connsiteY59" fmla="*/ 5354807 h 6858000"/>
              <a:gd name="connsiteX60" fmla="*/ 6053435 w 6105267"/>
              <a:gd name="connsiteY60" fmla="*/ 5387547 h 6858000"/>
              <a:gd name="connsiteX61" fmla="*/ 6068640 w 6105267"/>
              <a:gd name="connsiteY61" fmla="*/ 5474503 h 6858000"/>
              <a:gd name="connsiteX62" fmla="*/ 6080922 w 6105267"/>
              <a:gd name="connsiteY62" fmla="*/ 5561070 h 6858000"/>
              <a:gd name="connsiteX63" fmla="*/ 6096949 w 6105267"/>
              <a:gd name="connsiteY63" fmla="*/ 5648179 h 6858000"/>
              <a:gd name="connsiteX64" fmla="*/ 6096746 w 6105267"/>
              <a:gd name="connsiteY64" fmla="*/ 5862844 h 6858000"/>
              <a:gd name="connsiteX65" fmla="*/ 6045436 w 6105267"/>
              <a:gd name="connsiteY65" fmla="*/ 6124480 h 6858000"/>
              <a:gd name="connsiteX66" fmla="*/ 6030489 w 6105267"/>
              <a:gd name="connsiteY66" fmla="*/ 6317666 h 6858000"/>
              <a:gd name="connsiteX67" fmla="*/ 6007492 w 6105267"/>
              <a:gd name="connsiteY67" fmla="*/ 6440818 h 6858000"/>
              <a:gd name="connsiteX68" fmla="*/ 6009467 w 6105267"/>
              <a:gd name="connsiteY68" fmla="*/ 6487076 h 6858000"/>
              <a:gd name="connsiteX69" fmla="*/ 5995064 w 6105267"/>
              <a:gd name="connsiteY69" fmla="*/ 6540791 h 6858000"/>
              <a:gd name="connsiteX70" fmla="*/ 5986207 w 6105267"/>
              <a:gd name="connsiteY70" fmla="*/ 6695855 h 6858000"/>
              <a:gd name="connsiteX71" fmla="*/ 5979428 w 6105267"/>
              <a:gd name="connsiteY71" fmla="*/ 6754678 h 6858000"/>
              <a:gd name="connsiteX72" fmla="*/ 5984543 w 6105267"/>
              <a:gd name="connsiteY72" fmla="*/ 6811016 h 6858000"/>
              <a:gd name="connsiteX73" fmla="*/ 5979671 w 6105267"/>
              <a:gd name="connsiteY73" fmla="*/ 6858000 h 6858000"/>
              <a:gd name="connsiteX74" fmla="*/ 0 w 6105267"/>
              <a:gd name="connsiteY74" fmla="*/ 6858000 h 6858000"/>
              <a:gd name="connsiteX75" fmla="*/ 0 w 6105267"/>
              <a:gd name="connsiteY75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18409 w 6105267"/>
              <a:gd name="connsiteY57" fmla="*/ 5227157 h 6858000"/>
              <a:gd name="connsiteX58" fmla="*/ 6036748 w 6105267"/>
              <a:gd name="connsiteY58" fmla="*/ 5322752 h 6858000"/>
              <a:gd name="connsiteX59" fmla="*/ 6037677 w 6105267"/>
              <a:gd name="connsiteY59" fmla="*/ 5354807 h 6858000"/>
              <a:gd name="connsiteX60" fmla="*/ 6053435 w 6105267"/>
              <a:gd name="connsiteY60" fmla="*/ 5387547 h 6858000"/>
              <a:gd name="connsiteX61" fmla="*/ 6068640 w 6105267"/>
              <a:gd name="connsiteY61" fmla="*/ 5474503 h 6858000"/>
              <a:gd name="connsiteX62" fmla="*/ 6080922 w 6105267"/>
              <a:gd name="connsiteY62" fmla="*/ 5561070 h 6858000"/>
              <a:gd name="connsiteX63" fmla="*/ 6096949 w 6105267"/>
              <a:gd name="connsiteY63" fmla="*/ 5648179 h 6858000"/>
              <a:gd name="connsiteX64" fmla="*/ 6096746 w 6105267"/>
              <a:gd name="connsiteY64" fmla="*/ 5862844 h 6858000"/>
              <a:gd name="connsiteX65" fmla="*/ 6045436 w 6105267"/>
              <a:gd name="connsiteY65" fmla="*/ 6124480 h 6858000"/>
              <a:gd name="connsiteX66" fmla="*/ 6030489 w 6105267"/>
              <a:gd name="connsiteY66" fmla="*/ 6317666 h 6858000"/>
              <a:gd name="connsiteX67" fmla="*/ 6007492 w 6105267"/>
              <a:gd name="connsiteY67" fmla="*/ 6440818 h 6858000"/>
              <a:gd name="connsiteX68" fmla="*/ 6009467 w 6105267"/>
              <a:gd name="connsiteY68" fmla="*/ 6487076 h 6858000"/>
              <a:gd name="connsiteX69" fmla="*/ 5995064 w 6105267"/>
              <a:gd name="connsiteY69" fmla="*/ 6540791 h 6858000"/>
              <a:gd name="connsiteX70" fmla="*/ 5986207 w 6105267"/>
              <a:gd name="connsiteY70" fmla="*/ 6695855 h 6858000"/>
              <a:gd name="connsiteX71" fmla="*/ 5979428 w 6105267"/>
              <a:gd name="connsiteY71" fmla="*/ 6754678 h 6858000"/>
              <a:gd name="connsiteX72" fmla="*/ 5984543 w 6105267"/>
              <a:gd name="connsiteY72" fmla="*/ 6811016 h 6858000"/>
              <a:gd name="connsiteX73" fmla="*/ 5979671 w 6105267"/>
              <a:gd name="connsiteY73" fmla="*/ 6858000 h 6858000"/>
              <a:gd name="connsiteX74" fmla="*/ 0 w 6105267"/>
              <a:gd name="connsiteY74" fmla="*/ 6858000 h 6858000"/>
              <a:gd name="connsiteX75" fmla="*/ 0 w 6105267"/>
              <a:gd name="connsiteY75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186352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186352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06168 w 6105267"/>
              <a:gd name="connsiteY41" fmla="*/ 3797701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22836 w 6105267"/>
              <a:gd name="connsiteY41" fmla="*/ 3814370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22836 w 6105267"/>
              <a:gd name="connsiteY41" fmla="*/ 3814370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55472 w 6105267"/>
              <a:gd name="connsiteY38" fmla="*/ 3678877 h 6858000"/>
              <a:gd name="connsiteX39" fmla="*/ 5683015 w 6105267"/>
              <a:gd name="connsiteY39" fmla="*/ 3762025 h 6858000"/>
              <a:gd name="connsiteX40" fmla="*/ 5722836 w 6105267"/>
              <a:gd name="connsiteY40" fmla="*/ 3814370 h 6858000"/>
              <a:gd name="connsiteX41" fmla="*/ 5768491 w 6105267"/>
              <a:gd name="connsiteY41" fmla="*/ 3914399 h 6858000"/>
              <a:gd name="connsiteX42" fmla="*/ 5793123 w 6105267"/>
              <a:gd name="connsiteY42" fmla="*/ 3969952 h 6858000"/>
              <a:gd name="connsiteX43" fmla="*/ 5808321 w 6105267"/>
              <a:gd name="connsiteY43" fmla="*/ 3988153 h 6858000"/>
              <a:gd name="connsiteX44" fmla="*/ 5860672 w 6105267"/>
              <a:gd name="connsiteY44" fmla="*/ 4061579 h 6858000"/>
              <a:gd name="connsiteX45" fmla="*/ 5894095 w 6105267"/>
              <a:gd name="connsiteY45" fmla="*/ 4128857 h 6858000"/>
              <a:gd name="connsiteX46" fmla="*/ 5903513 w 6105267"/>
              <a:gd name="connsiteY46" fmla="*/ 4187661 h 6858000"/>
              <a:gd name="connsiteX47" fmla="*/ 5949086 w 6105267"/>
              <a:gd name="connsiteY47" fmla="*/ 4366139 h 6858000"/>
              <a:gd name="connsiteX48" fmla="*/ 5949261 w 6105267"/>
              <a:gd name="connsiteY48" fmla="*/ 4449185 h 6858000"/>
              <a:gd name="connsiteX49" fmla="*/ 5961816 w 6105267"/>
              <a:gd name="connsiteY49" fmla="*/ 4494562 h 6858000"/>
              <a:gd name="connsiteX50" fmla="*/ 5998138 w 6105267"/>
              <a:gd name="connsiteY50" fmla="*/ 4697518 h 6858000"/>
              <a:gd name="connsiteX51" fmla="*/ 6007819 w 6105267"/>
              <a:gd name="connsiteY51" fmla="*/ 4858148 h 6858000"/>
              <a:gd name="connsiteX52" fmla="*/ 6007749 w 6105267"/>
              <a:gd name="connsiteY52" fmla="*/ 4964715 h 6858000"/>
              <a:gd name="connsiteX53" fmla="*/ 6005269 w 6105267"/>
              <a:gd name="connsiteY53" fmla="*/ 5150567 h 6858000"/>
              <a:gd name="connsiteX54" fmla="*/ 6001127 w 6105267"/>
              <a:gd name="connsiteY54" fmla="*/ 5164609 h 6858000"/>
              <a:gd name="connsiteX55" fmla="*/ 5998514 w 6105267"/>
              <a:gd name="connsiteY55" fmla="*/ 5189673 h 6858000"/>
              <a:gd name="connsiteX56" fmla="*/ 6036748 w 6105267"/>
              <a:gd name="connsiteY56" fmla="*/ 5322752 h 6858000"/>
              <a:gd name="connsiteX57" fmla="*/ 6037677 w 6105267"/>
              <a:gd name="connsiteY57" fmla="*/ 5354807 h 6858000"/>
              <a:gd name="connsiteX58" fmla="*/ 6053435 w 6105267"/>
              <a:gd name="connsiteY58" fmla="*/ 5387547 h 6858000"/>
              <a:gd name="connsiteX59" fmla="*/ 6068640 w 6105267"/>
              <a:gd name="connsiteY59" fmla="*/ 5474503 h 6858000"/>
              <a:gd name="connsiteX60" fmla="*/ 6080922 w 6105267"/>
              <a:gd name="connsiteY60" fmla="*/ 5561070 h 6858000"/>
              <a:gd name="connsiteX61" fmla="*/ 6096949 w 6105267"/>
              <a:gd name="connsiteY61" fmla="*/ 5648179 h 6858000"/>
              <a:gd name="connsiteX62" fmla="*/ 6096746 w 6105267"/>
              <a:gd name="connsiteY62" fmla="*/ 5862844 h 6858000"/>
              <a:gd name="connsiteX63" fmla="*/ 6045436 w 6105267"/>
              <a:gd name="connsiteY63" fmla="*/ 6124480 h 6858000"/>
              <a:gd name="connsiteX64" fmla="*/ 6030489 w 6105267"/>
              <a:gd name="connsiteY64" fmla="*/ 6317666 h 6858000"/>
              <a:gd name="connsiteX65" fmla="*/ 6007492 w 6105267"/>
              <a:gd name="connsiteY65" fmla="*/ 6440818 h 6858000"/>
              <a:gd name="connsiteX66" fmla="*/ 6009467 w 6105267"/>
              <a:gd name="connsiteY66" fmla="*/ 6487076 h 6858000"/>
              <a:gd name="connsiteX67" fmla="*/ 5995064 w 6105267"/>
              <a:gd name="connsiteY67" fmla="*/ 6540791 h 6858000"/>
              <a:gd name="connsiteX68" fmla="*/ 5986207 w 6105267"/>
              <a:gd name="connsiteY68" fmla="*/ 6695855 h 6858000"/>
              <a:gd name="connsiteX69" fmla="*/ 5979428 w 6105267"/>
              <a:gd name="connsiteY69" fmla="*/ 6754678 h 6858000"/>
              <a:gd name="connsiteX70" fmla="*/ 5984543 w 6105267"/>
              <a:gd name="connsiteY70" fmla="*/ 6811016 h 6858000"/>
              <a:gd name="connsiteX71" fmla="*/ 5979671 w 6105267"/>
              <a:gd name="connsiteY71" fmla="*/ 6858000 h 6858000"/>
              <a:gd name="connsiteX72" fmla="*/ 0 w 6105267"/>
              <a:gd name="connsiteY72" fmla="*/ 6858000 h 6858000"/>
              <a:gd name="connsiteX73" fmla="*/ 0 w 6105267"/>
              <a:gd name="connsiteY73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20805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597750 w 6105267"/>
              <a:gd name="connsiteY37" fmla="*/ 3520805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2069 w 6105267"/>
              <a:gd name="connsiteY36" fmla="*/ 3514638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222CEA-3E2B-6F41-8254-0E8F4FD88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1295400"/>
            <a:ext cx="4876799" cy="4569574"/>
          </a:xfrm>
        </p:spPr>
        <p:txBody>
          <a:bodyPr anchor="b">
            <a:normAutofit/>
          </a:bodyPr>
          <a:lstStyle/>
          <a:p>
            <a:r>
              <a:rPr lang="fr-FR" dirty="0"/>
              <a:t>Avantages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49C3A00-A584-447B-8D80-C693E89EAB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2551984"/>
              </p:ext>
            </p:extLst>
          </p:nvPr>
        </p:nvGraphicFramePr>
        <p:xfrm>
          <a:off x="6534757" y="762970"/>
          <a:ext cx="4438042" cy="540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615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479B5C-2CB5-4B9A-901A-FB1FE2E35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9A20D4-DF19-3E4B-B8F1-5BF93126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17283"/>
            <a:ext cx="9753600" cy="1149844"/>
          </a:xfrm>
        </p:spPr>
        <p:txBody>
          <a:bodyPr anchor="ctr">
            <a:normAutofit/>
          </a:bodyPr>
          <a:lstStyle/>
          <a:p>
            <a:r>
              <a:rPr lang="fr-FR" dirty="0"/>
              <a:t>Plan</a:t>
            </a:r>
            <a:endParaRPr lang="fr-FR"/>
          </a:p>
        </p:txBody>
      </p:sp>
      <p:graphicFrame>
        <p:nvGraphicFramePr>
          <p:cNvPr id="17" name="Espace réservé du contenu 2">
            <a:extLst>
              <a:ext uri="{FF2B5EF4-FFF2-40B4-BE49-F238E27FC236}">
                <a16:creationId xmlns:a16="http://schemas.microsoft.com/office/drawing/2014/main" id="{DD392851-1002-4A53-A3C4-305FD065F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435805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820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E249D0-CECF-4029-A080-EDA940EF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A479AAA-D507-4F30-9F59-F5D276887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3"/>
            <a:ext cx="4850360" cy="6857947"/>
          </a:xfrm>
          <a:custGeom>
            <a:avLst/>
            <a:gdLst>
              <a:gd name="connsiteX0" fmla="*/ 4850360 w 4850360"/>
              <a:gd name="connsiteY0" fmla="*/ 6857947 h 6857947"/>
              <a:gd name="connsiteX1" fmla="*/ 69733 w 4850360"/>
              <a:gd name="connsiteY1" fmla="*/ 6857735 h 6857947"/>
              <a:gd name="connsiteX2" fmla="*/ 114366 w 4850360"/>
              <a:gd name="connsiteY2" fmla="*/ 6737706 h 6857947"/>
              <a:gd name="connsiteX3" fmla="*/ 130522 w 4850360"/>
              <a:gd name="connsiteY3" fmla="*/ 6686827 h 6857947"/>
              <a:gd name="connsiteX4" fmla="*/ 141267 w 4850360"/>
              <a:gd name="connsiteY4" fmla="*/ 6633777 h 6857947"/>
              <a:gd name="connsiteX5" fmla="*/ 208871 w 4850360"/>
              <a:gd name="connsiteY5" fmla="*/ 6492130 h 6857947"/>
              <a:gd name="connsiteX6" fmla="*/ 223429 w 4850360"/>
              <a:gd name="connsiteY6" fmla="*/ 6431610 h 6857947"/>
              <a:gd name="connsiteX7" fmla="*/ 240915 w 4850360"/>
              <a:gd name="connsiteY7" fmla="*/ 6294334 h 6857947"/>
              <a:gd name="connsiteX8" fmla="*/ 229568 w 4850360"/>
              <a:gd name="connsiteY8" fmla="*/ 6231403 h 6857947"/>
              <a:gd name="connsiteX9" fmla="*/ 222754 w 4850360"/>
              <a:gd name="connsiteY9" fmla="*/ 6202459 h 6857947"/>
              <a:gd name="connsiteX10" fmla="*/ 221639 w 4850360"/>
              <a:gd name="connsiteY10" fmla="*/ 6153037 h 6857947"/>
              <a:gd name="connsiteX11" fmla="*/ 228678 w 4850360"/>
              <a:gd name="connsiteY11" fmla="*/ 5905303 h 6857947"/>
              <a:gd name="connsiteX12" fmla="*/ 319814 w 4850360"/>
              <a:gd name="connsiteY12" fmla="*/ 5449031 h 6857947"/>
              <a:gd name="connsiteX13" fmla="*/ 354044 w 4850360"/>
              <a:gd name="connsiteY13" fmla="*/ 5341916 h 6857947"/>
              <a:gd name="connsiteX14" fmla="*/ 389665 w 4850360"/>
              <a:gd name="connsiteY14" fmla="*/ 5264214 h 6857947"/>
              <a:gd name="connsiteX15" fmla="*/ 395381 w 4850360"/>
              <a:gd name="connsiteY15" fmla="*/ 5225268 h 6857947"/>
              <a:gd name="connsiteX16" fmla="*/ 403067 w 4850360"/>
              <a:gd name="connsiteY16" fmla="*/ 5159961 h 6857947"/>
              <a:gd name="connsiteX17" fmla="*/ 406417 w 4850360"/>
              <a:gd name="connsiteY17" fmla="*/ 5125185 h 6857947"/>
              <a:gd name="connsiteX18" fmla="*/ 420204 w 4850360"/>
              <a:gd name="connsiteY18" fmla="*/ 4993030 h 6857947"/>
              <a:gd name="connsiteX19" fmla="*/ 426616 w 4850360"/>
              <a:gd name="connsiteY19" fmla="*/ 4946844 h 6857947"/>
              <a:gd name="connsiteX20" fmla="*/ 437065 w 4850360"/>
              <a:gd name="connsiteY20" fmla="*/ 4858827 h 6857947"/>
              <a:gd name="connsiteX21" fmla="*/ 442544 w 4850360"/>
              <a:gd name="connsiteY21" fmla="*/ 4808488 h 6857947"/>
              <a:gd name="connsiteX22" fmla="*/ 434154 w 4850360"/>
              <a:gd name="connsiteY22" fmla="*/ 4375228 h 6857947"/>
              <a:gd name="connsiteX23" fmla="*/ 416200 w 4850360"/>
              <a:gd name="connsiteY23" fmla="*/ 4214165 h 6857947"/>
              <a:gd name="connsiteX24" fmla="*/ 410030 w 4850360"/>
              <a:gd name="connsiteY24" fmla="*/ 3872886 h 6857947"/>
              <a:gd name="connsiteX25" fmla="*/ 429769 w 4850360"/>
              <a:gd name="connsiteY25" fmla="*/ 3738082 h 6857947"/>
              <a:gd name="connsiteX26" fmla="*/ 436588 w 4850360"/>
              <a:gd name="connsiteY26" fmla="*/ 3673397 h 6857947"/>
              <a:gd name="connsiteX27" fmla="*/ 435934 w 4850360"/>
              <a:gd name="connsiteY27" fmla="*/ 3637109 h 6857947"/>
              <a:gd name="connsiteX28" fmla="*/ 439129 w 4850360"/>
              <a:gd name="connsiteY28" fmla="*/ 3536883 h 6857947"/>
              <a:gd name="connsiteX29" fmla="*/ 459018 w 4850360"/>
              <a:gd name="connsiteY29" fmla="*/ 3295862 h 6857947"/>
              <a:gd name="connsiteX30" fmla="*/ 442801 w 4850360"/>
              <a:gd name="connsiteY30" fmla="*/ 3158586 h 6857947"/>
              <a:gd name="connsiteX31" fmla="*/ 406498 w 4850360"/>
              <a:gd name="connsiteY31" fmla="*/ 3072935 h 6857947"/>
              <a:gd name="connsiteX32" fmla="*/ 383458 w 4850360"/>
              <a:gd name="connsiteY32" fmla="*/ 2958185 h 6857947"/>
              <a:gd name="connsiteX33" fmla="*/ 343810 w 4850360"/>
              <a:gd name="connsiteY33" fmla="*/ 2843952 h 6857947"/>
              <a:gd name="connsiteX34" fmla="*/ 282790 w 4850360"/>
              <a:gd name="connsiteY34" fmla="*/ 2554718 h 6857947"/>
              <a:gd name="connsiteX35" fmla="*/ 255706 w 4850360"/>
              <a:gd name="connsiteY35" fmla="*/ 2447068 h 6857947"/>
              <a:gd name="connsiteX36" fmla="*/ 259483 w 4850360"/>
              <a:gd name="connsiteY36" fmla="*/ 2423438 h 6857947"/>
              <a:gd name="connsiteX37" fmla="*/ 229629 w 4850360"/>
              <a:gd name="connsiteY37" fmla="*/ 2261920 h 6857947"/>
              <a:gd name="connsiteX38" fmla="*/ 205595 w 4850360"/>
              <a:gd name="connsiteY38" fmla="*/ 2155135 h 6857947"/>
              <a:gd name="connsiteX39" fmla="*/ 203236 w 4850360"/>
              <a:gd name="connsiteY39" fmla="*/ 2118008 h 6857947"/>
              <a:gd name="connsiteX40" fmla="*/ 204157 w 4850360"/>
              <a:gd name="connsiteY40" fmla="*/ 2050531 h 6857947"/>
              <a:gd name="connsiteX41" fmla="*/ 114450 w 4850360"/>
              <a:gd name="connsiteY41" fmla="*/ 1732919 h 6857947"/>
              <a:gd name="connsiteX42" fmla="*/ 87941 w 4850360"/>
              <a:gd name="connsiteY42" fmla="*/ 1615777 h 6857947"/>
              <a:gd name="connsiteX43" fmla="*/ 84616 w 4850360"/>
              <a:gd name="connsiteY43" fmla="*/ 1525631 h 6857947"/>
              <a:gd name="connsiteX44" fmla="*/ 75521 w 4850360"/>
              <a:gd name="connsiteY44" fmla="*/ 1477995 h 6857947"/>
              <a:gd name="connsiteX45" fmla="*/ 70316 w 4850360"/>
              <a:gd name="connsiteY45" fmla="*/ 1307086 h 6857947"/>
              <a:gd name="connsiteX46" fmla="*/ 75767 w 4850360"/>
              <a:gd name="connsiteY46" fmla="*/ 1168288 h 6857947"/>
              <a:gd name="connsiteX47" fmla="*/ 566 w 4850360"/>
              <a:gd name="connsiteY47" fmla="*/ 716778 h 6857947"/>
              <a:gd name="connsiteX48" fmla="*/ 2531 w 4850360"/>
              <a:gd name="connsiteY48" fmla="*/ 657363 h 6857947"/>
              <a:gd name="connsiteX49" fmla="*/ 23725 w 4850360"/>
              <a:gd name="connsiteY49" fmla="*/ 393828 h 6857947"/>
              <a:gd name="connsiteX50" fmla="*/ 37848 w 4850360"/>
              <a:gd name="connsiteY50" fmla="*/ 236673 h 6857947"/>
              <a:gd name="connsiteX51" fmla="*/ 36960 w 4850360"/>
              <a:gd name="connsiteY51" fmla="*/ 144983 h 6857947"/>
              <a:gd name="connsiteX52" fmla="*/ 27943 w 4850360"/>
              <a:gd name="connsiteY52" fmla="*/ 33857 h 6857947"/>
              <a:gd name="connsiteX53" fmla="*/ 10823 w 4850360"/>
              <a:gd name="connsiteY53" fmla="*/ 0 h 6857947"/>
              <a:gd name="connsiteX54" fmla="*/ 4850360 w 4850360"/>
              <a:gd name="connsiteY54" fmla="*/ 0 h 685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850360" h="6857947">
                <a:moveTo>
                  <a:pt x="4850360" y="6857947"/>
                </a:moveTo>
                <a:lnTo>
                  <a:pt x="69733" y="6857735"/>
                </a:lnTo>
                <a:cubicBezTo>
                  <a:pt x="107230" y="6789493"/>
                  <a:pt x="104235" y="6766191"/>
                  <a:pt x="114366" y="6737706"/>
                </a:cubicBezTo>
                <a:cubicBezTo>
                  <a:pt x="119972" y="6708183"/>
                  <a:pt x="127751" y="6708238"/>
                  <a:pt x="130522" y="6686827"/>
                </a:cubicBezTo>
                <a:cubicBezTo>
                  <a:pt x="135006" y="6669506"/>
                  <a:pt x="128209" y="6666226"/>
                  <a:pt x="141267" y="6633777"/>
                </a:cubicBezTo>
                <a:cubicBezTo>
                  <a:pt x="165668" y="6560846"/>
                  <a:pt x="193287" y="6530190"/>
                  <a:pt x="208871" y="6492130"/>
                </a:cubicBezTo>
                <a:cubicBezTo>
                  <a:pt x="210061" y="6486906"/>
                  <a:pt x="220353" y="6432771"/>
                  <a:pt x="223429" y="6431610"/>
                </a:cubicBezTo>
                <a:cubicBezTo>
                  <a:pt x="228771" y="6398644"/>
                  <a:pt x="239892" y="6327702"/>
                  <a:pt x="240915" y="6294334"/>
                </a:cubicBezTo>
                <a:cubicBezTo>
                  <a:pt x="240041" y="6280685"/>
                  <a:pt x="231461" y="6244334"/>
                  <a:pt x="229568" y="6231403"/>
                </a:cubicBezTo>
                <a:lnTo>
                  <a:pt x="222754" y="6202459"/>
                </a:lnTo>
                <a:cubicBezTo>
                  <a:pt x="221622" y="6196814"/>
                  <a:pt x="224703" y="6158095"/>
                  <a:pt x="221639" y="6153037"/>
                </a:cubicBezTo>
                <a:cubicBezTo>
                  <a:pt x="240775" y="5948729"/>
                  <a:pt x="202649" y="6172289"/>
                  <a:pt x="228678" y="5905303"/>
                </a:cubicBezTo>
                <a:cubicBezTo>
                  <a:pt x="254705" y="5638317"/>
                  <a:pt x="298920" y="5542929"/>
                  <a:pt x="319814" y="5449031"/>
                </a:cubicBezTo>
                <a:cubicBezTo>
                  <a:pt x="349715" y="5399411"/>
                  <a:pt x="342403" y="5372719"/>
                  <a:pt x="354044" y="5341916"/>
                </a:cubicBezTo>
                <a:cubicBezTo>
                  <a:pt x="363965" y="5319908"/>
                  <a:pt x="379491" y="5282101"/>
                  <a:pt x="389665" y="5264214"/>
                </a:cubicBezTo>
                <a:cubicBezTo>
                  <a:pt x="398066" y="5246757"/>
                  <a:pt x="390867" y="5238662"/>
                  <a:pt x="395381" y="5225268"/>
                </a:cubicBezTo>
                <a:lnTo>
                  <a:pt x="403067" y="5159961"/>
                </a:lnTo>
                <a:lnTo>
                  <a:pt x="406417" y="5125185"/>
                </a:lnTo>
                <a:cubicBezTo>
                  <a:pt x="435855" y="5064389"/>
                  <a:pt x="416837" y="5022753"/>
                  <a:pt x="420204" y="4993030"/>
                </a:cubicBezTo>
                <a:lnTo>
                  <a:pt x="426616" y="4946844"/>
                </a:lnTo>
                <a:lnTo>
                  <a:pt x="437065" y="4858827"/>
                </a:lnTo>
                <a:lnTo>
                  <a:pt x="442544" y="4808488"/>
                </a:lnTo>
                <a:cubicBezTo>
                  <a:pt x="463806" y="4590918"/>
                  <a:pt x="421631" y="4537272"/>
                  <a:pt x="434154" y="4375228"/>
                </a:cubicBezTo>
                <a:cubicBezTo>
                  <a:pt x="431974" y="4334791"/>
                  <a:pt x="421921" y="4270639"/>
                  <a:pt x="416200" y="4214165"/>
                </a:cubicBezTo>
                <a:cubicBezTo>
                  <a:pt x="426678" y="4102539"/>
                  <a:pt x="378771" y="4101885"/>
                  <a:pt x="410030" y="3872886"/>
                </a:cubicBezTo>
                <a:cubicBezTo>
                  <a:pt x="413985" y="3826908"/>
                  <a:pt x="430176" y="3804305"/>
                  <a:pt x="429769" y="3738082"/>
                </a:cubicBezTo>
                <a:cubicBezTo>
                  <a:pt x="418047" y="3716230"/>
                  <a:pt x="433076" y="3707883"/>
                  <a:pt x="436588" y="3673397"/>
                </a:cubicBezTo>
                <a:cubicBezTo>
                  <a:pt x="441945" y="3659407"/>
                  <a:pt x="428902" y="3649813"/>
                  <a:pt x="435934" y="3637109"/>
                </a:cubicBezTo>
                <a:cubicBezTo>
                  <a:pt x="429562" y="3605834"/>
                  <a:pt x="438599" y="3573837"/>
                  <a:pt x="439129" y="3536883"/>
                </a:cubicBezTo>
                <a:cubicBezTo>
                  <a:pt x="438440" y="3353802"/>
                  <a:pt x="458407" y="3358911"/>
                  <a:pt x="459018" y="3295862"/>
                </a:cubicBezTo>
                <a:cubicBezTo>
                  <a:pt x="458463" y="3249684"/>
                  <a:pt x="449308" y="3189169"/>
                  <a:pt x="442801" y="3158586"/>
                </a:cubicBezTo>
                <a:lnTo>
                  <a:pt x="406498" y="3072935"/>
                </a:lnTo>
                <a:cubicBezTo>
                  <a:pt x="418505" y="3016612"/>
                  <a:pt x="390735" y="3011906"/>
                  <a:pt x="383458" y="2958185"/>
                </a:cubicBezTo>
                <a:cubicBezTo>
                  <a:pt x="368908" y="2895670"/>
                  <a:pt x="363163" y="2913847"/>
                  <a:pt x="343810" y="2843952"/>
                </a:cubicBezTo>
                <a:cubicBezTo>
                  <a:pt x="305519" y="2799104"/>
                  <a:pt x="308029" y="2611979"/>
                  <a:pt x="282790" y="2554718"/>
                </a:cubicBezTo>
                <a:cubicBezTo>
                  <a:pt x="270376" y="2502065"/>
                  <a:pt x="262238" y="2468551"/>
                  <a:pt x="255706" y="2447068"/>
                </a:cubicBezTo>
                <a:cubicBezTo>
                  <a:pt x="256331" y="2440064"/>
                  <a:pt x="257668" y="2430607"/>
                  <a:pt x="259483" y="2423438"/>
                </a:cubicBezTo>
                <a:cubicBezTo>
                  <a:pt x="251801" y="2329118"/>
                  <a:pt x="239581" y="2315759"/>
                  <a:pt x="229629" y="2261920"/>
                </a:cubicBezTo>
                <a:cubicBezTo>
                  <a:pt x="220647" y="2217203"/>
                  <a:pt x="209994" y="2179120"/>
                  <a:pt x="205595" y="2155135"/>
                </a:cubicBezTo>
                <a:cubicBezTo>
                  <a:pt x="214849" y="2141929"/>
                  <a:pt x="188800" y="2121310"/>
                  <a:pt x="203236" y="2118008"/>
                </a:cubicBezTo>
                <a:cubicBezTo>
                  <a:pt x="207855" y="2086447"/>
                  <a:pt x="203618" y="2072196"/>
                  <a:pt x="204157" y="2050531"/>
                </a:cubicBezTo>
                <a:cubicBezTo>
                  <a:pt x="182111" y="1910256"/>
                  <a:pt x="128987" y="1894155"/>
                  <a:pt x="114450" y="1732919"/>
                </a:cubicBezTo>
                <a:cubicBezTo>
                  <a:pt x="96080" y="1665766"/>
                  <a:pt x="95330" y="1643984"/>
                  <a:pt x="87941" y="1615777"/>
                </a:cubicBezTo>
                <a:cubicBezTo>
                  <a:pt x="81068" y="1591298"/>
                  <a:pt x="91042" y="1544014"/>
                  <a:pt x="84616" y="1525631"/>
                </a:cubicBezTo>
                <a:cubicBezTo>
                  <a:pt x="82547" y="1502667"/>
                  <a:pt x="76773" y="1509646"/>
                  <a:pt x="75521" y="1477995"/>
                </a:cubicBezTo>
                <a:cubicBezTo>
                  <a:pt x="82360" y="1404274"/>
                  <a:pt x="70276" y="1358704"/>
                  <a:pt x="70316" y="1307086"/>
                </a:cubicBezTo>
                <a:cubicBezTo>
                  <a:pt x="79314" y="1258551"/>
                  <a:pt x="66977" y="1217137"/>
                  <a:pt x="75767" y="1168288"/>
                </a:cubicBezTo>
                <a:cubicBezTo>
                  <a:pt x="62934" y="901651"/>
                  <a:pt x="-6964" y="869148"/>
                  <a:pt x="566" y="716778"/>
                </a:cubicBezTo>
                <a:cubicBezTo>
                  <a:pt x="-390" y="685981"/>
                  <a:pt x="3487" y="688160"/>
                  <a:pt x="2531" y="657363"/>
                </a:cubicBezTo>
                <a:cubicBezTo>
                  <a:pt x="-9316" y="622139"/>
                  <a:pt x="27906" y="566671"/>
                  <a:pt x="23725" y="393828"/>
                </a:cubicBezTo>
                <a:cubicBezTo>
                  <a:pt x="10673" y="358429"/>
                  <a:pt x="28394" y="247710"/>
                  <a:pt x="37848" y="236673"/>
                </a:cubicBezTo>
                <a:cubicBezTo>
                  <a:pt x="41200" y="190527"/>
                  <a:pt x="39246" y="179672"/>
                  <a:pt x="36960" y="144983"/>
                </a:cubicBezTo>
                <a:cubicBezTo>
                  <a:pt x="24768" y="119338"/>
                  <a:pt x="28919" y="69086"/>
                  <a:pt x="27943" y="33857"/>
                </a:cubicBezTo>
                <a:lnTo>
                  <a:pt x="10823" y="0"/>
                </a:lnTo>
                <a:lnTo>
                  <a:pt x="485036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04AF92-FE6D-5E46-9C40-D166F2E4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24455"/>
            <a:ext cx="4406153" cy="3128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1/</a:t>
            </a:r>
            <a:r>
              <a:rPr lang="en-US" dirty="0" err="1"/>
              <a:t>Nettoyage</a:t>
            </a:r>
            <a:endParaRPr lang="en-US" dirty="0"/>
          </a:p>
        </p:txBody>
      </p:sp>
      <p:pic>
        <p:nvPicPr>
          <p:cNvPr id="7" name="Graphic 6" descr="Mop and bucket">
            <a:extLst>
              <a:ext uri="{FF2B5EF4-FFF2-40B4-BE49-F238E27FC236}">
                <a16:creationId xmlns:a16="http://schemas.microsoft.com/office/drawing/2014/main" id="{7EE1A9F2-CE16-42B5-901D-B7383D376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8221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4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5B32CC-6646-B54D-8C33-FAFAC5CC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OpenFoodfact</a:t>
            </a:r>
            <a:r>
              <a:rPr lang="fr-FR" dirty="0"/>
              <a:t>  au départ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E6409D-C635-FB43-8EF9-576271AC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2 millions de produits modélisés en 180 caractéristiques.</a:t>
            </a:r>
          </a:p>
          <a:p>
            <a:pPr marL="0" indent="0">
              <a:buNone/>
            </a:pPr>
            <a:r>
              <a:rPr lang="fr-FR" dirty="0"/>
              <a:t>MAIS :</a:t>
            </a:r>
          </a:p>
          <a:p>
            <a:pPr>
              <a:buFontTx/>
              <a:buChar char="-"/>
            </a:pPr>
            <a:r>
              <a:rPr lang="fr-FR" dirty="0"/>
              <a:t>Problème des valeurs manquantes</a:t>
            </a:r>
          </a:p>
          <a:p>
            <a:pPr>
              <a:buFontTx/>
              <a:buChar char="-"/>
            </a:pPr>
            <a:r>
              <a:rPr lang="fr-FR" dirty="0"/>
              <a:t>Problème des valeurs aberrantes</a:t>
            </a:r>
          </a:p>
          <a:p>
            <a:pPr>
              <a:buFontTx/>
              <a:buChar char="-"/>
            </a:pPr>
            <a:r>
              <a:rPr lang="fr-FR" dirty="0"/>
              <a:t>Problème des types des valeurs</a:t>
            </a:r>
          </a:p>
          <a:p>
            <a:pPr>
              <a:buFontTx/>
              <a:buChar char="-"/>
            </a:pPr>
            <a:r>
              <a:rPr lang="fr-FR" dirty="0"/>
              <a:t>Problème des valeurs inutiles 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2549289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RegularSeed_2SEEDS">
      <a:dk1>
        <a:srgbClr val="000000"/>
      </a:dk1>
      <a:lt1>
        <a:srgbClr val="FFFFFF"/>
      </a:lt1>
      <a:dk2>
        <a:srgbClr val="33231D"/>
      </a:dk2>
      <a:lt2>
        <a:srgbClr val="E8E6E2"/>
      </a:lt2>
      <a:accent1>
        <a:srgbClr val="1E4CCE"/>
      </a:accent1>
      <a:accent2>
        <a:srgbClr val="30A8E0"/>
      </a:accent2>
      <a:accent3>
        <a:srgbClr val="4B30E0"/>
      </a:accent3>
      <a:accent4>
        <a:srgbClr val="CE3E1E"/>
      </a:accent4>
      <a:accent5>
        <a:srgbClr val="D9942E"/>
      </a:accent5>
      <a:accent6>
        <a:srgbClr val="A6A818"/>
      </a:accent6>
      <a:hlink>
        <a:srgbClr val="9A7F33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20481</TotalTime>
  <Words>303</Words>
  <Application>Microsoft Macintosh PowerPoint</Application>
  <PresentationFormat>Grand écran</PresentationFormat>
  <Paragraphs>73</Paragraphs>
  <Slides>30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Arial</vt:lpstr>
      <vt:lpstr>Consolas</vt:lpstr>
      <vt:lpstr>Franklin Gothic Heavy</vt:lpstr>
      <vt:lpstr>AfterhoursVTI</vt:lpstr>
      <vt:lpstr>P3 Santé publique France</vt:lpstr>
      <vt:lpstr>Introduction</vt:lpstr>
      <vt:lpstr>Proposition</vt:lpstr>
      <vt:lpstr>Problème du nutriscore</vt:lpstr>
      <vt:lpstr>Prédire le nutriscore</vt:lpstr>
      <vt:lpstr>Avantages</vt:lpstr>
      <vt:lpstr>Plan</vt:lpstr>
      <vt:lpstr>1/Nettoyage</vt:lpstr>
      <vt:lpstr>OpenFoodfact  au départ</vt:lpstr>
      <vt:lpstr>Filtrage (France)</vt:lpstr>
      <vt:lpstr>Gestion des valeures manquantes</vt:lpstr>
      <vt:lpstr>Gestion des valeurs abbérantes</vt:lpstr>
      <vt:lpstr>Gestion des types</vt:lpstr>
      <vt:lpstr>Compétences acquises</vt:lpstr>
      <vt:lpstr>Critique de la base</vt:lpstr>
      <vt:lpstr>2/Analyse exploratoire</vt:lpstr>
      <vt:lpstr>Stratégie :</vt:lpstr>
      <vt:lpstr>Les groupes pnn</vt:lpstr>
      <vt:lpstr>Les groupes pnn</vt:lpstr>
      <vt:lpstr>Les variables quantitatives</vt:lpstr>
      <vt:lpstr>Sucres + groupes pnn</vt:lpstr>
      <vt:lpstr>Compétences acquises</vt:lpstr>
      <vt:lpstr>3/ Application</vt:lpstr>
      <vt:lpstr>Prédire le nutriscore</vt:lpstr>
      <vt:lpstr>Problème de régression</vt:lpstr>
      <vt:lpstr>Résultat</vt:lpstr>
      <vt:lpstr>Critique du modèle</vt:lpstr>
      <vt:lpstr>Pour aller plus loin</vt:lpstr>
      <vt:lpstr>Pour aller plus loin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 Santé publique France</dc:title>
  <dc:creator>Samuel Jacquot</dc:creator>
  <cp:lastModifiedBy>Samuel Jacquot</cp:lastModifiedBy>
  <cp:revision>9</cp:revision>
  <dcterms:created xsi:type="dcterms:W3CDTF">2021-11-05T13:49:35Z</dcterms:created>
  <dcterms:modified xsi:type="dcterms:W3CDTF">2022-07-10T01:12:23Z</dcterms:modified>
</cp:coreProperties>
</file>